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3"/>
  </p:notesMasterIdLst>
  <p:handoutMasterIdLst>
    <p:handoutMasterId r:id="rId44"/>
  </p:handoutMasterIdLst>
  <p:sldIdLst>
    <p:sldId id="272" r:id="rId3"/>
    <p:sldId id="297" r:id="rId4"/>
    <p:sldId id="301" r:id="rId5"/>
    <p:sldId id="298" r:id="rId6"/>
    <p:sldId id="302" r:id="rId7"/>
    <p:sldId id="303" r:id="rId8"/>
    <p:sldId id="305" r:id="rId9"/>
    <p:sldId id="306" r:id="rId10"/>
    <p:sldId id="307" r:id="rId11"/>
    <p:sldId id="308" r:id="rId12"/>
    <p:sldId id="309" r:id="rId13"/>
    <p:sldId id="304" r:id="rId14"/>
    <p:sldId id="311" r:id="rId15"/>
    <p:sldId id="312" r:id="rId16"/>
    <p:sldId id="310" r:id="rId17"/>
    <p:sldId id="313" r:id="rId18"/>
    <p:sldId id="314" r:id="rId19"/>
    <p:sldId id="322" r:id="rId20"/>
    <p:sldId id="315" r:id="rId21"/>
    <p:sldId id="320" r:id="rId22"/>
    <p:sldId id="321" r:id="rId23"/>
    <p:sldId id="318" r:id="rId24"/>
    <p:sldId id="319" r:id="rId25"/>
    <p:sldId id="317" r:id="rId26"/>
    <p:sldId id="324" r:id="rId27"/>
    <p:sldId id="325" r:id="rId28"/>
    <p:sldId id="326" r:id="rId29"/>
    <p:sldId id="327"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Lst>
  <p:sldSz cx="9144000" cy="6858000" type="screen4x3"/>
  <p:notesSz cx="9107488"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6600"/>
    <a:srgbClr val="660066"/>
    <a:srgbClr val="FFFF00"/>
    <a:srgbClr val="0000CC"/>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366"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60C7985-26F4-41F6-BC4A-649B2D18F0FB}"/>
              </a:ext>
            </a:extLst>
          </p:cNvPr>
          <p:cNvSpPr>
            <a:spLocks noGrp="1" noChangeArrowheads="1"/>
          </p:cNvSpPr>
          <p:nvPr>
            <p:ph type="hdr" sz="quarter"/>
          </p:nvPr>
        </p:nvSpPr>
        <p:spPr bwMode="auto">
          <a:xfrm>
            <a:off x="0" y="0"/>
            <a:ext cx="39465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9875" name="Rectangle 3">
            <a:extLst>
              <a:ext uri="{FF2B5EF4-FFF2-40B4-BE49-F238E27FC236}">
                <a16:creationId xmlns:a16="http://schemas.microsoft.com/office/drawing/2014/main" id="{EC1F77FC-F380-412E-AC65-71CD0593C963}"/>
              </a:ext>
            </a:extLst>
          </p:cNvPr>
          <p:cNvSpPr>
            <a:spLocks noGrp="1" noChangeArrowheads="1"/>
          </p:cNvSpPr>
          <p:nvPr>
            <p:ph type="dt" sz="quarter" idx="1"/>
          </p:nvPr>
        </p:nvSpPr>
        <p:spPr bwMode="auto">
          <a:xfrm>
            <a:off x="5159375" y="0"/>
            <a:ext cx="39465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79876" name="Rectangle 4">
            <a:extLst>
              <a:ext uri="{FF2B5EF4-FFF2-40B4-BE49-F238E27FC236}">
                <a16:creationId xmlns:a16="http://schemas.microsoft.com/office/drawing/2014/main" id="{786BDCE9-8D3E-4A73-917F-DE04B9F07820}"/>
              </a:ext>
            </a:extLst>
          </p:cNvPr>
          <p:cNvSpPr>
            <a:spLocks noGrp="1" noChangeArrowheads="1"/>
          </p:cNvSpPr>
          <p:nvPr>
            <p:ph type="ftr" sz="quarter" idx="2"/>
          </p:nvPr>
        </p:nvSpPr>
        <p:spPr bwMode="auto">
          <a:xfrm>
            <a:off x="0" y="6513513"/>
            <a:ext cx="39465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9877" name="Rectangle 5">
            <a:extLst>
              <a:ext uri="{FF2B5EF4-FFF2-40B4-BE49-F238E27FC236}">
                <a16:creationId xmlns:a16="http://schemas.microsoft.com/office/drawing/2014/main" id="{1504BD3A-9C9F-40F5-9EF5-8258B3FD1386}"/>
              </a:ext>
            </a:extLst>
          </p:cNvPr>
          <p:cNvSpPr>
            <a:spLocks noGrp="1" noChangeArrowheads="1"/>
          </p:cNvSpPr>
          <p:nvPr>
            <p:ph type="sldNum" sz="quarter" idx="3"/>
          </p:nvPr>
        </p:nvSpPr>
        <p:spPr bwMode="auto">
          <a:xfrm>
            <a:off x="5159375" y="6513513"/>
            <a:ext cx="39465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67E790-304E-4F13-A748-2C5413D8C3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791933-4528-4C01-BCEB-9344C1A2BDC2}"/>
              </a:ext>
            </a:extLst>
          </p:cNvPr>
          <p:cNvSpPr>
            <a:spLocks noGrp="1"/>
          </p:cNvSpPr>
          <p:nvPr>
            <p:ph type="hdr" sz="quarter"/>
          </p:nvPr>
        </p:nvSpPr>
        <p:spPr>
          <a:xfrm>
            <a:off x="0" y="0"/>
            <a:ext cx="3946525" cy="3429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4F320476-5D91-463E-9DFF-64D1E32874B5}"/>
              </a:ext>
            </a:extLst>
          </p:cNvPr>
          <p:cNvSpPr>
            <a:spLocks noGrp="1"/>
          </p:cNvSpPr>
          <p:nvPr>
            <p:ph type="dt" idx="1"/>
          </p:nvPr>
        </p:nvSpPr>
        <p:spPr>
          <a:xfrm>
            <a:off x="5159375" y="0"/>
            <a:ext cx="3946525" cy="3429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992C1DD6-84AA-445F-9C78-A06FA03BF851}" type="datetimeFigureOut">
              <a:rPr lang="en-US"/>
              <a:pPr>
                <a:defRPr/>
              </a:pPr>
              <a:t>1/12/2020</a:t>
            </a:fld>
            <a:endParaRPr lang="en-US"/>
          </a:p>
        </p:txBody>
      </p:sp>
      <p:sp>
        <p:nvSpPr>
          <p:cNvPr id="4" name="Slide Image Placeholder 3">
            <a:extLst>
              <a:ext uri="{FF2B5EF4-FFF2-40B4-BE49-F238E27FC236}">
                <a16:creationId xmlns:a16="http://schemas.microsoft.com/office/drawing/2014/main" id="{C2539BD3-1AE6-40B8-9719-B6D3629BD190}"/>
              </a:ext>
            </a:extLst>
          </p:cNvPr>
          <p:cNvSpPr>
            <a:spLocks noGrp="1" noRot="1" noChangeAspect="1"/>
          </p:cNvSpPr>
          <p:nvPr>
            <p:ph type="sldImg" idx="2"/>
          </p:nvPr>
        </p:nvSpPr>
        <p:spPr>
          <a:xfrm>
            <a:off x="2838450" y="514350"/>
            <a:ext cx="3430588"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B86385C-CBF2-4BEF-A18D-657872EECB79}"/>
              </a:ext>
            </a:extLst>
          </p:cNvPr>
          <p:cNvSpPr>
            <a:spLocks noGrp="1"/>
          </p:cNvSpPr>
          <p:nvPr>
            <p:ph type="body" sz="quarter" idx="3"/>
          </p:nvPr>
        </p:nvSpPr>
        <p:spPr>
          <a:xfrm>
            <a:off x="911225" y="3257550"/>
            <a:ext cx="7285038"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414875B-60ED-4DE3-847B-61D04C322D22}"/>
              </a:ext>
            </a:extLst>
          </p:cNvPr>
          <p:cNvSpPr>
            <a:spLocks noGrp="1"/>
          </p:cNvSpPr>
          <p:nvPr>
            <p:ph type="ftr" sz="quarter" idx="4"/>
          </p:nvPr>
        </p:nvSpPr>
        <p:spPr>
          <a:xfrm>
            <a:off x="0" y="6513513"/>
            <a:ext cx="3946525" cy="3429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3671280-5A6C-41A0-B51F-FFAB74A6CB1B}"/>
              </a:ext>
            </a:extLst>
          </p:cNvPr>
          <p:cNvSpPr>
            <a:spLocks noGrp="1"/>
          </p:cNvSpPr>
          <p:nvPr>
            <p:ph type="sldNum" sz="quarter" idx="5"/>
          </p:nvPr>
        </p:nvSpPr>
        <p:spPr>
          <a:xfrm>
            <a:off x="5159375" y="6513513"/>
            <a:ext cx="3946525"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363D2AB-6261-48EE-80A3-E42199CC1C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64BEC82-A91C-4380-B07F-4CD9A6FBFE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176345B-FF06-4A2F-85FA-1F11CB5C2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B24607F0-AF1E-4C85-A3C6-ED7E59C867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278442-E37E-4009-8AA7-ED1BAA481E1A}"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6663BFF-9E4C-4325-A834-E2DE8C383F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07B02D-3C9D-48AE-8D75-B52611893E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10CA7F-9568-4318-B34F-C5DC9ECA7B38}"/>
              </a:ext>
            </a:extLst>
          </p:cNvPr>
          <p:cNvSpPr>
            <a:spLocks noGrp="1" noChangeArrowheads="1"/>
          </p:cNvSpPr>
          <p:nvPr>
            <p:ph type="sldNum" sz="quarter" idx="12"/>
          </p:nvPr>
        </p:nvSpPr>
        <p:spPr>
          <a:ln/>
        </p:spPr>
        <p:txBody>
          <a:bodyPr/>
          <a:lstStyle>
            <a:lvl1pPr>
              <a:defRPr/>
            </a:lvl1pPr>
          </a:lstStyle>
          <a:p>
            <a:pPr>
              <a:defRPr/>
            </a:pPr>
            <a:fld id="{0B65BCBD-3BF7-4752-AD03-A812E5A12268}" type="slidenum">
              <a:rPr lang="en-US" altLang="en-US"/>
              <a:pPr>
                <a:defRPr/>
              </a:pPr>
              <a:t>‹#›</a:t>
            </a:fld>
            <a:endParaRPr lang="en-US" altLang="en-US"/>
          </a:p>
        </p:txBody>
      </p:sp>
    </p:spTree>
    <p:extLst>
      <p:ext uri="{BB962C8B-B14F-4D97-AF65-F5344CB8AC3E}">
        <p14:creationId xmlns:p14="http://schemas.microsoft.com/office/powerpoint/2010/main" val="345642080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DA8769-8B6E-43AA-8C08-96A5450599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0BDA03-912E-4C21-9344-65AB57E48C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008559-9359-4923-9C19-B710D591CEE9}"/>
              </a:ext>
            </a:extLst>
          </p:cNvPr>
          <p:cNvSpPr>
            <a:spLocks noGrp="1" noChangeArrowheads="1"/>
          </p:cNvSpPr>
          <p:nvPr>
            <p:ph type="sldNum" sz="quarter" idx="12"/>
          </p:nvPr>
        </p:nvSpPr>
        <p:spPr>
          <a:ln/>
        </p:spPr>
        <p:txBody>
          <a:bodyPr/>
          <a:lstStyle>
            <a:lvl1pPr>
              <a:defRPr/>
            </a:lvl1pPr>
          </a:lstStyle>
          <a:p>
            <a:pPr>
              <a:defRPr/>
            </a:pPr>
            <a:fld id="{8EAD99E3-BED1-4E3D-99A8-040F62FC5684}" type="slidenum">
              <a:rPr lang="en-US" altLang="en-US"/>
              <a:pPr>
                <a:defRPr/>
              </a:pPr>
              <a:t>‹#›</a:t>
            </a:fld>
            <a:endParaRPr lang="en-US" altLang="en-US"/>
          </a:p>
        </p:txBody>
      </p:sp>
    </p:spTree>
    <p:extLst>
      <p:ext uri="{BB962C8B-B14F-4D97-AF65-F5344CB8AC3E}">
        <p14:creationId xmlns:p14="http://schemas.microsoft.com/office/powerpoint/2010/main" val="35109144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E173DD-BE5D-4DBD-A442-764CBB3EFA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C39B6B-9255-47E4-ABF6-9F7A4B83B4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599CE2-4D96-442A-84FE-93AFED5F8FD4}"/>
              </a:ext>
            </a:extLst>
          </p:cNvPr>
          <p:cNvSpPr>
            <a:spLocks noGrp="1" noChangeArrowheads="1"/>
          </p:cNvSpPr>
          <p:nvPr>
            <p:ph type="sldNum" sz="quarter" idx="12"/>
          </p:nvPr>
        </p:nvSpPr>
        <p:spPr>
          <a:ln/>
        </p:spPr>
        <p:txBody>
          <a:bodyPr/>
          <a:lstStyle>
            <a:lvl1pPr>
              <a:defRPr/>
            </a:lvl1pPr>
          </a:lstStyle>
          <a:p>
            <a:pPr>
              <a:defRPr/>
            </a:pPr>
            <a:fld id="{E2139B8D-632E-4ABC-9E84-090D3FA49CBF}" type="slidenum">
              <a:rPr lang="en-US" altLang="en-US"/>
              <a:pPr>
                <a:defRPr/>
              </a:pPr>
              <a:t>‹#›</a:t>
            </a:fld>
            <a:endParaRPr lang="en-US" altLang="en-US"/>
          </a:p>
        </p:txBody>
      </p:sp>
    </p:spTree>
    <p:extLst>
      <p:ext uri="{BB962C8B-B14F-4D97-AF65-F5344CB8AC3E}">
        <p14:creationId xmlns:p14="http://schemas.microsoft.com/office/powerpoint/2010/main" val="416589689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1D725461-EAFA-4870-B0A8-55D72E1A85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690335-7C08-4A59-8C43-CBFE9AD0F3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45D701-9451-45B9-95F5-BBED6F86E2C6}"/>
              </a:ext>
            </a:extLst>
          </p:cNvPr>
          <p:cNvSpPr>
            <a:spLocks noGrp="1" noChangeArrowheads="1"/>
          </p:cNvSpPr>
          <p:nvPr>
            <p:ph type="sldNum" sz="quarter" idx="12"/>
          </p:nvPr>
        </p:nvSpPr>
        <p:spPr>
          <a:ln/>
        </p:spPr>
        <p:txBody>
          <a:bodyPr/>
          <a:lstStyle>
            <a:lvl1pPr>
              <a:defRPr/>
            </a:lvl1pPr>
          </a:lstStyle>
          <a:p>
            <a:pPr>
              <a:defRPr/>
            </a:pPr>
            <a:fld id="{2D21CB0D-7FB8-4694-BF16-6DEEEF59A8B5}" type="slidenum">
              <a:rPr lang="en-US" altLang="en-US"/>
              <a:pPr>
                <a:defRPr/>
              </a:pPr>
              <a:t>‹#›</a:t>
            </a:fld>
            <a:endParaRPr lang="en-US" altLang="en-US"/>
          </a:p>
        </p:txBody>
      </p:sp>
    </p:spTree>
    <p:extLst>
      <p:ext uri="{BB962C8B-B14F-4D97-AF65-F5344CB8AC3E}">
        <p14:creationId xmlns:p14="http://schemas.microsoft.com/office/powerpoint/2010/main" val="30788197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0EEC1E7-B701-4F30-BB91-B5ED28BC5C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E50A59-158C-4B0A-82B6-7E30CFAAA5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E20FE3-6351-4FCE-BE7A-737DEC7FCD85}"/>
              </a:ext>
            </a:extLst>
          </p:cNvPr>
          <p:cNvSpPr>
            <a:spLocks noGrp="1" noChangeArrowheads="1"/>
          </p:cNvSpPr>
          <p:nvPr>
            <p:ph type="sldNum" sz="quarter" idx="12"/>
          </p:nvPr>
        </p:nvSpPr>
        <p:spPr>
          <a:ln/>
        </p:spPr>
        <p:txBody>
          <a:bodyPr/>
          <a:lstStyle>
            <a:lvl1pPr>
              <a:defRPr/>
            </a:lvl1pPr>
          </a:lstStyle>
          <a:p>
            <a:pPr>
              <a:defRPr/>
            </a:pPr>
            <a:fld id="{436935DA-BC85-4A0B-B798-7E28387C3C67}" type="slidenum">
              <a:rPr lang="en-US" altLang="en-US"/>
              <a:pPr>
                <a:defRPr/>
              </a:pPr>
              <a:t>‹#›</a:t>
            </a:fld>
            <a:endParaRPr lang="en-US" altLang="en-US"/>
          </a:p>
        </p:txBody>
      </p:sp>
    </p:spTree>
    <p:extLst>
      <p:ext uri="{BB962C8B-B14F-4D97-AF65-F5344CB8AC3E}">
        <p14:creationId xmlns:p14="http://schemas.microsoft.com/office/powerpoint/2010/main" val="2186166029"/>
      </p:ext>
    </p:extLst>
  </p:cSld>
  <p:clrMapOvr>
    <a:masterClrMapping/>
  </p:clrMapOvr>
  <p:transition spd="med">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DD1F27-9EE9-4906-8467-EE27062D0A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BD642A-E7B2-48AB-9DDC-0DAC678BF1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286826-35F0-470E-B390-C8E84602808C}"/>
              </a:ext>
            </a:extLst>
          </p:cNvPr>
          <p:cNvSpPr>
            <a:spLocks noGrp="1" noChangeArrowheads="1"/>
          </p:cNvSpPr>
          <p:nvPr>
            <p:ph type="sldNum" sz="quarter" idx="12"/>
          </p:nvPr>
        </p:nvSpPr>
        <p:spPr>
          <a:ln/>
        </p:spPr>
        <p:txBody>
          <a:bodyPr/>
          <a:lstStyle>
            <a:lvl1pPr>
              <a:defRPr/>
            </a:lvl1pPr>
          </a:lstStyle>
          <a:p>
            <a:pPr>
              <a:defRPr/>
            </a:pPr>
            <a:fld id="{16FCC5DE-7697-4275-B449-B0AE50034569}" type="slidenum">
              <a:rPr lang="en-US" altLang="en-US"/>
              <a:pPr>
                <a:defRPr/>
              </a:pPr>
              <a:t>‹#›</a:t>
            </a:fld>
            <a:endParaRPr lang="en-US" altLang="en-US"/>
          </a:p>
        </p:txBody>
      </p:sp>
    </p:spTree>
    <p:extLst>
      <p:ext uri="{BB962C8B-B14F-4D97-AF65-F5344CB8AC3E}">
        <p14:creationId xmlns:p14="http://schemas.microsoft.com/office/powerpoint/2010/main" val="2969130541"/>
      </p:ext>
    </p:extLst>
  </p:cSld>
  <p:clrMapOvr>
    <a:masterClrMapping/>
  </p:clrMapOvr>
  <p:transition spd="med">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A1B68E7-CAA4-4A34-BC42-BE3D7C853A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53D25E-42BD-4E89-955C-D2B89D012B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68F5A3-46B1-42E3-83CE-A8482D3D2E9C}"/>
              </a:ext>
            </a:extLst>
          </p:cNvPr>
          <p:cNvSpPr>
            <a:spLocks noGrp="1" noChangeArrowheads="1"/>
          </p:cNvSpPr>
          <p:nvPr>
            <p:ph type="sldNum" sz="quarter" idx="12"/>
          </p:nvPr>
        </p:nvSpPr>
        <p:spPr>
          <a:ln/>
        </p:spPr>
        <p:txBody>
          <a:bodyPr/>
          <a:lstStyle>
            <a:lvl1pPr>
              <a:defRPr/>
            </a:lvl1pPr>
          </a:lstStyle>
          <a:p>
            <a:pPr>
              <a:defRPr/>
            </a:pPr>
            <a:fld id="{7ABACEF9-AA6B-4FA8-BB06-C1E49EFC6ABB}" type="slidenum">
              <a:rPr lang="en-US" altLang="en-US"/>
              <a:pPr>
                <a:defRPr/>
              </a:pPr>
              <a:t>‹#›</a:t>
            </a:fld>
            <a:endParaRPr lang="en-US" altLang="en-US"/>
          </a:p>
        </p:txBody>
      </p:sp>
    </p:spTree>
    <p:extLst>
      <p:ext uri="{BB962C8B-B14F-4D97-AF65-F5344CB8AC3E}">
        <p14:creationId xmlns:p14="http://schemas.microsoft.com/office/powerpoint/2010/main" val="421626853"/>
      </p:ext>
    </p:extLst>
  </p:cSld>
  <p:clrMapOvr>
    <a:masterClrMapping/>
  </p:clrMapOvr>
  <p:transition spd="med">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C6212B7-991C-45A6-B641-C78B348EFB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6E86D1-8003-4866-B9E2-137398912C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AEDA61-25D1-4667-885F-D36B3929D9DE}"/>
              </a:ext>
            </a:extLst>
          </p:cNvPr>
          <p:cNvSpPr>
            <a:spLocks noGrp="1" noChangeArrowheads="1"/>
          </p:cNvSpPr>
          <p:nvPr>
            <p:ph type="sldNum" sz="quarter" idx="12"/>
          </p:nvPr>
        </p:nvSpPr>
        <p:spPr>
          <a:ln/>
        </p:spPr>
        <p:txBody>
          <a:bodyPr/>
          <a:lstStyle>
            <a:lvl1pPr>
              <a:defRPr/>
            </a:lvl1pPr>
          </a:lstStyle>
          <a:p>
            <a:pPr>
              <a:defRPr/>
            </a:pPr>
            <a:fld id="{0F1FA1E4-3FC0-4E54-BB90-04EB9D00F1EB}" type="slidenum">
              <a:rPr lang="en-US" altLang="en-US"/>
              <a:pPr>
                <a:defRPr/>
              </a:pPr>
              <a:t>‹#›</a:t>
            </a:fld>
            <a:endParaRPr lang="en-US" altLang="en-US"/>
          </a:p>
        </p:txBody>
      </p:sp>
    </p:spTree>
    <p:extLst>
      <p:ext uri="{BB962C8B-B14F-4D97-AF65-F5344CB8AC3E}">
        <p14:creationId xmlns:p14="http://schemas.microsoft.com/office/powerpoint/2010/main" val="2376963824"/>
      </p:ext>
    </p:extLst>
  </p:cSld>
  <p:clrMapOvr>
    <a:masterClrMapping/>
  </p:clrMapOvr>
  <p:transition spd="med">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EA54E41-F20C-49E9-B3B2-7566A4A3B39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B8BE516-64C6-41AE-9107-B67AB6F50E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C272C55-B7F3-4438-A5E2-45238AAFBD8C}"/>
              </a:ext>
            </a:extLst>
          </p:cNvPr>
          <p:cNvSpPr>
            <a:spLocks noGrp="1" noChangeArrowheads="1"/>
          </p:cNvSpPr>
          <p:nvPr>
            <p:ph type="sldNum" sz="quarter" idx="12"/>
          </p:nvPr>
        </p:nvSpPr>
        <p:spPr>
          <a:ln/>
        </p:spPr>
        <p:txBody>
          <a:bodyPr/>
          <a:lstStyle>
            <a:lvl1pPr>
              <a:defRPr/>
            </a:lvl1pPr>
          </a:lstStyle>
          <a:p>
            <a:pPr>
              <a:defRPr/>
            </a:pPr>
            <a:fld id="{D4EA212C-E1A9-45A9-928B-5533549F5629}" type="slidenum">
              <a:rPr lang="en-US" altLang="en-US"/>
              <a:pPr>
                <a:defRPr/>
              </a:pPr>
              <a:t>‹#›</a:t>
            </a:fld>
            <a:endParaRPr lang="en-US" altLang="en-US"/>
          </a:p>
        </p:txBody>
      </p:sp>
    </p:spTree>
    <p:extLst>
      <p:ext uri="{BB962C8B-B14F-4D97-AF65-F5344CB8AC3E}">
        <p14:creationId xmlns:p14="http://schemas.microsoft.com/office/powerpoint/2010/main" val="717085010"/>
      </p:ext>
    </p:extLst>
  </p:cSld>
  <p:clrMapOvr>
    <a:masterClrMapping/>
  </p:clrMapOvr>
  <p:transition spd="med">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2E06F7B-AB12-4FE0-A3C7-EB7808A6D39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03555CA-5DC0-4BC2-AB01-22DCC1D137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3CF8885-4D83-46D3-B378-4B094D1649FF}"/>
              </a:ext>
            </a:extLst>
          </p:cNvPr>
          <p:cNvSpPr>
            <a:spLocks noGrp="1" noChangeArrowheads="1"/>
          </p:cNvSpPr>
          <p:nvPr>
            <p:ph type="sldNum" sz="quarter" idx="12"/>
          </p:nvPr>
        </p:nvSpPr>
        <p:spPr>
          <a:ln/>
        </p:spPr>
        <p:txBody>
          <a:bodyPr/>
          <a:lstStyle>
            <a:lvl1pPr>
              <a:defRPr/>
            </a:lvl1pPr>
          </a:lstStyle>
          <a:p>
            <a:pPr>
              <a:defRPr/>
            </a:pPr>
            <a:fld id="{F7227645-A95B-43C5-A394-A55285D7DE96}" type="slidenum">
              <a:rPr lang="en-US" altLang="en-US"/>
              <a:pPr>
                <a:defRPr/>
              </a:pPr>
              <a:t>‹#›</a:t>
            </a:fld>
            <a:endParaRPr lang="en-US" altLang="en-US"/>
          </a:p>
        </p:txBody>
      </p:sp>
    </p:spTree>
    <p:extLst>
      <p:ext uri="{BB962C8B-B14F-4D97-AF65-F5344CB8AC3E}">
        <p14:creationId xmlns:p14="http://schemas.microsoft.com/office/powerpoint/2010/main" val="1810413752"/>
      </p:ext>
    </p:extLst>
  </p:cSld>
  <p:clrMapOvr>
    <a:masterClrMapping/>
  </p:clrMapOvr>
  <p:transition spd="med">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26ECBF-EED1-4EE6-AFF7-DC6DC915F58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81BC72B-6553-42F1-BB2E-712A83FE75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21CAA73-5200-4F1E-AA6B-F2A4C3B2D3AC}"/>
              </a:ext>
            </a:extLst>
          </p:cNvPr>
          <p:cNvSpPr>
            <a:spLocks noGrp="1" noChangeArrowheads="1"/>
          </p:cNvSpPr>
          <p:nvPr>
            <p:ph type="sldNum" sz="quarter" idx="12"/>
          </p:nvPr>
        </p:nvSpPr>
        <p:spPr>
          <a:ln/>
        </p:spPr>
        <p:txBody>
          <a:bodyPr/>
          <a:lstStyle>
            <a:lvl1pPr>
              <a:defRPr/>
            </a:lvl1pPr>
          </a:lstStyle>
          <a:p>
            <a:pPr>
              <a:defRPr/>
            </a:pPr>
            <a:fld id="{5294CB54-9AA3-4F85-A1F7-B2E5B2D67357}" type="slidenum">
              <a:rPr lang="en-US" altLang="en-US"/>
              <a:pPr>
                <a:defRPr/>
              </a:pPr>
              <a:t>‹#›</a:t>
            </a:fld>
            <a:endParaRPr lang="en-US" altLang="en-US"/>
          </a:p>
        </p:txBody>
      </p:sp>
    </p:spTree>
    <p:extLst>
      <p:ext uri="{BB962C8B-B14F-4D97-AF65-F5344CB8AC3E}">
        <p14:creationId xmlns:p14="http://schemas.microsoft.com/office/powerpoint/2010/main" val="3153037555"/>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9ABFE3-7724-46D8-B372-5FAA74A705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B6D89F-FA84-45B1-8CDC-257374D30C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E2A758-9496-4201-9D35-CE78C1ECB4A8}"/>
              </a:ext>
            </a:extLst>
          </p:cNvPr>
          <p:cNvSpPr>
            <a:spLocks noGrp="1" noChangeArrowheads="1"/>
          </p:cNvSpPr>
          <p:nvPr>
            <p:ph type="sldNum" sz="quarter" idx="12"/>
          </p:nvPr>
        </p:nvSpPr>
        <p:spPr>
          <a:ln/>
        </p:spPr>
        <p:txBody>
          <a:bodyPr/>
          <a:lstStyle>
            <a:lvl1pPr>
              <a:defRPr/>
            </a:lvl1pPr>
          </a:lstStyle>
          <a:p>
            <a:pPr>
              <a:defRPr/>
            </a:pPr>
            <a:fld id="{0CF9557E-BE0E-4DC7-A2DD-1C85DB5BB061}" type="slidenum">
              <a:rPr lang="en-US" altLang="en-US"/>
              <a:pPr>
                <a:defRPr/>
              </a:pPr>
              <a:t>‹#›</a:t>
            </a:fld>
            <a:endParaRPr lang="en-US" altLang="en-US"/>
          </a:p>
        </p:txBody>
      </p:sp>
    </p:spTree>
    <p:extLst>
      <p:ext uri="{BB962C8B-B14F-4D97-AF65-F5344CB8AC3E}">
        <p14:creationId xmlns:p14="http://schemas.microsoft.com/office/powerpoint/2010/main" val="37817216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A50B5A0-04AE-4DCF-BFAA-739454AEC1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99BF69-E48B-4290-A20B-5EDDA87DFD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8200F4-B268-456D-B9E1-AA97BE797C58}"/>
              </a:ext>
            </a:extLst>
          </p:cNvPr>
          <p:cNvSpPr>
            <a:spLocks noGrp="1" noChangeArrowheads="1"/>
          </p:cNvSpPr>
          <p:nvPr>
            <p:ph type="sldNum" sz="quarter" idx="12"/>
          </p:nvPr>
        </p:nvSpPr>
        <p:spPr>
          <a:ln/>
        </p:spPr>
        <p:txBody>
          <a:bodyPr/>
          <a:lstStyle>
            <a:lvl1pPr>
              <a:defRPr/>
            </a:lvl1pPr>
          </a:lstStyle>
          <a:p>
            <a:pPr>
              <a:defRPr/>
            </a:pPr>
            <a:fld id="{B47823F1-E6C7-4A0E-8BBA-DC36C5E5E025}" type="slidenum">
              <a:rPr lang="en-US" altLang="en-US"/>
              <a:pPr>
                <a:defRPr/>
              </a:pPr>
              <a:t>‹#›</a:t>
            </a:fld>
            <a:endParaRPr lang="en-US" altLang="en-US"/>
          </a:p>
        </p:txBody>
      </p:sp>
    </p:spTree>
    <p:extLst>
      <p:ext uri="{BB962C8B-B14F-4D97-AF65-F5344CB8AC3E}">
        <p14:creationId xmlns:p14="http://schemas.microsoft.com/office/powerpoint/2010/main" val="4133269599"/>
      </p:ext>
    </p:extLst>
  </p:cSld>
  <p:clrMapOvr>
    <a:masterClrMapping/>
  </p:clrMapOvr>
  <p:transition spd="med">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A803C9C-CAA3-4C99-8601-7B9F31108D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23868E-6967-42AF-9519-4B7221AB3E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81E640-88EE-421A-9013-3EB9193DD657}"/>
              </a:ext>
            </a:extLst>
          </p:cNvPr>
          <p:cNvSpPr>
            <a:spLocks noGrp="1" noChangeArrowheads="1"/>
          </p:cNvSpPr>
          <p:nvPr>
            <p:ph type="sldNum" sz="quarter" idx="12"/>
          </p:nvPr>
        </p:nvSpPr>
        <p:spPr>
          <a:ln/>
        </p:spPr>
        <p:txBody>
          <a:bodyPr/>
          <a:lstStyle>
            <a:lvl1pPr>
              <a:defRPr/>
            </a:lvl1pPr>
          </a:lstStyle>
          <a:p>
            <a:pPr>
              <a:defRPr/>
            </a:pPr>
            <a:fld id="{33439173-42AA-43EC-9970-54074D371624}" type="slidenum">
              <a:rPr lang="en-US" altLang="en-US"/>
              <a:pPr>
                <a:defRPr/>
              </a:pPr>
              <a:t>‹#›</a:t>
            </a:fld>
            <a:endParaRPr lang="en-US" altLang="en-US"/>
          </a:p>
        </p:txBody>
      </p:sp>
    </p:spTree>
    <p:extLst>
      <p:ext uri="{BB962C8B-B14F-4D97-AF65-F5344CB8AC3E}">
        <p14:creationId xmlns:p14="http://schemas.microsoft.com/office/powerpoint/2010/main" val="1399462643"/>
      </p:ext>
    </p:extLst>
  </p:cSld>
  <p:clrMapOvr>
    <a:masterClrMapping/>
  </p:clrMapOvr>
  <p:transition spd="med">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638C06-8C6A-449B-A504-3A38D42E15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A026DD-8546-4E74-BCAB-EADD2EAD3E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D856B2-2149-4E33-893C-50A4BDF7A5FC}"/>
              </a:ext>
            </a:extLst>
          </p:cNvPr>
          <p:cNvSpPr>
            <a:spLocks noGrp="1" noChangeArrowheads="1"/>
          </p:cNvSpPr>
          <p:nvPr>
            <p:ph type="sldNum" sz="quarter" idx="12"/>
          </p:nvPr>
        </p:nvSpPr>
        <p:spPr>
          <a:ln/>
        </p:spPr>
        <p:txBody>
          <a:bodyPr/>
          <a:lstStyle>
            <a:lvl1pPr>
              <a:defRPr/>
            </a:lvl1pPr>
          </a:lstStyle>
          <a:p>
            <a:pPr>
              <a:defRPr/>
            </a:pPr>
            <a:fld id="{4F6B6D74-25CF-4FB6-989E-88D3571D4E5F}" type="slidenum">
              <a:rPr lang="en-US" altLang="en-US"/>
              <a:pPr>
                <a:defRPr/>
              </a:pPr>
              <a:t>‹#›</a:t>
            </a:fld>
            <a:endParaRPr lang="en-US" altLang="en-US"/>
          </a:p>
        </p:txBody>
      </p:sp>
    </p:spTree>
    <p:extLst>
      <p:ext uri="{BB962C8B-B14F-4D97-AF65-F5344CB8AC3E}">
        <p14:creationId xmlns:p14="http://schemas.microsoft.com/office/powerpoint/2010/main" val="1904130616"/>
      </p:ext>
    </p:extLst>
  </p:cSld>
  <p:clrMapOvr>
    <a:masterClrMapping/>
  </p:clrMapOvr>
  <p:transition spd="med">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EAE988-CA7E-4259-B59E-B9C3015F59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C062A8-80C8-4300-B4F1-FA19A3C60C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C7B73E-E1E3-42DE-84BB-E6D150235369}"/>
              </a:ext>
            </a:extLst>
          </p:cNvPr>
          <p:cNvSpPr>
            <a:spLocks noGrp="1" noChangeArrowheads="1"/>
          </p:cNvSpPr>
          <p:nvPr>
            <p:ph type="sldNum" sz="quarter" idx="12"/>
          </p:nvPr>
        </p:nvSpPr>
        <p:spPr>
          <a:ln/>
        </p:spPr>
        <p:txBody>
          <a:bodyPr/>
          <a:lstStyle>
            <a:lvl1pPr>
              <a:defRPr/>
            </a:lvl1pPr>
          </a:lstStyle>
          <a:p>
            <a:pPr>
              <a:defRPr/>
            </a:pPr>
            <a:fld id="{7967BA3B-10A7-4E29-B0DE-5DD73F15F6EA}" type="slidenum">
              <a:rPr lang="en-US" altLang="en-US"/>
              <a:pPr>
                <a:defRPr/>
              </a:pPr>
              <a:t>‹#›</a:t>
            </a:fld>
            <a:endParaRPr lang="en-US" altLang="en-US"/>
          </a:p>
        </p:txBody>
      </p:sp>
    </p:spTree>
    <p:extLst>
      <p:ext uri="{BB962C8B-B14F-4D97-AF65-F5344CB8AC3E}">
        <p14:creationId xmlns:p14="http://schemas.microsoft.com/office/powerpoint/2010/main" val="4046400736"/>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79B1C06-7472-44C8-BEA9-511AC0562D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CB4D79-CE5E-42D9-92C7-F24EE5A916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4905CC-CE03-4B80-B213-800F93DEE6FA}"/>
              </a:ext>
            </a:extLst>
          </p:cNvPr>
          <p:cNvSpPr>
            <a:spLocks noGrp="1" noChangeArrowheads="1"/>
          </p:cNvSpPr>
          <p:nvPr>
            <p:ph type="sldNum" sz="quarter" idx="12"/>
          </p:nvPr>
        </p:nvSpPr>
        <p:spPr>
          <a:ln/>
        </p:spPr>
        <p:txBody>
          <a:bodyPr/>
          <a:lstStyle>
            <a:lvl1pPr>
              <a:defRPr/>
            </a:lvl1pPr>
          </a:lstStyle>
          <a:p>
            <a:pPr>
              <a:defRPr/>
            </a:pPr>
            <a:fld id="{FC2C11C7-2380-4AAF-A9A8-EC4B94D46B35}" type="slidenum">
              <a:rPr lang="en-US" altLang="en-US"/>
              <a:pPr>
                <a:defRPr/>
              </a:pPr>
              <a:t>‹#›</a:t>
            </a:fld>
            <a:endParaRPr lang="en-US" altLang="en-US"/>
          </a:p>
        </p:txBody>
      </p:sp>
    </p:spTree>
    <p:extLst>
      <p:ext uri="{BB962C8B-B14F-4D97-AF65-F5344CB8AC3E}">
        <p14:creationId xmlns:p14="http://schemas.microsoft.com/office/powerpoint/2010/main" val="9322201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D5501B2-3134-4D5F-94DF-23F4EFD304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17BF27-87A9-4D97-ABD7-F6926E87A5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B41C73-64AB-438B-91E2-1E850E0CFBB5}"/>
              </a:ext>
            </a:extLst>
          </p:cNvPr>
          <p:cNvSpPr>
            <a:spLocks noGrp="1" noChangeArrowheads="1"/>
          </p:cNvSpPr>
          <p:nvPr>
            <p:ph type="sldNum" sz="quarter" idx="12"/>
          </p:nvPr>
        </p:nvSpPr>
        <p:spPr>
          <a:ln/>
        </p:spPr>
        <p:txBody>
          <a:bodyPr/>
          <a:lstStyle>
            <a:lvl1pPr>
              <a:defRPr/>
            </a:lvl1pPr>
          </a:lstStyle>
          <a:p>
            <a:pPr>
              <a:defRPr/>
            </a:pPr>
            <a:fld id="{E8720616-D80D-4901-ADF6-E83E95C03730}" type="slidenum">
              <a:rPr lang="en-US" altLang="en-US"/>
              <a:pPr>
                <a:defRPr/>
              </a:pPr>
              <a:t>‹#›</a:t>
            </a:fld>
            <a:endParaRPr lang="en-US" altLang="en-US"/>
          </a:p>
        </p:txBody>
      </p:sp>
    </p:spTree>
    <p:extLst>
      <p:ext uri="{BB962C8B-B14F-4D97-AF65-F5344CB8AC3E}">
        <p14:creationId xmlns:p14="http://schemas.microsoft.com/office/powerpoint/2010/main" val="41073004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6745AFD-6AE8-43B8-938E-EE254C696B2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F14166E-9DF2-486C-BF05-686C4FD204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AE8B5A5-785E-4579-8E2D-E84FFD2CC595}"/>
              </a:ext>
            </a:extLst>
          </p:cNvPr>
          <p:cNvSpPr>
            <a:spLocks noGrp="1" noChangeArrowheads="1"/>
          </p:cNvSpPr>
          <p:nvPr>
            <p:ph type="sldNum" sz="quarter" idx="12"/>
          </p:nvPr>
        </p:nvSpPr>
        <p:spPr>
          <a:ln/>
        </p:spPr>
        <p:txBody>
          <a:bodyPr/>
          <a:lstStyle>
            <a:lvl1pPr>
              <a:defRPr/>
            </a:lvl1pPr>
          </a:lstStyle>
          <a:p>
            <a:pPr>
              <a:defRPr/>
            </a:pPr>
            <a:fld id="{0D496E86-B6A1-4640-8EBB-6E2E4C43D15E}" type="slidenum">
              <a:rPr lang="en-US" altLang="en-US"/>
              <a:pPr>
                <a:defRPr/>
              </a:pPr>
              <a:t>‹#›</a:t>
            </a:fld>
            <a:endParaRPr lang="en-US" altLang="en-US"/>
          </a:p>
        </p:txBody>
      </p:sp>
    </p:spTree>
    <p:extLst>
      <p:ext uri="{BB962C8B-B14F-4D97-AF65-F5344CB8AC3E}">
        <p14:creationId xmlns:p14="http://schemas.microsoft.com/office/powerpoint/2010/main" val="30145627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34BD227-2CBB-4F15-81A5-CD91AEE169D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8628E71-56E5-4B6D-89D4-606B519863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3B7DDB8-CB32-4020-9BF9-CF24F7B5FF51}"/>
              </a:ext>
            </a:extLst>
          </p:cNvPr>
          <p:cNvSpPr>
            <a:spLocks noGrp="1" noChangeArrowheads="1"/>
          </p:cNvSpPr>
          <p:nvPr>
            <p:ph type="sldNum" sz="quarter" idx="12"/>
          </p:nvPr>
        </p:nvSpPr>
        <p:spPr>
          <a:ln/>
        </p:spPr>
        <p:txBody>
          <a:bodyPr/>
          <a:lstStyle>
            <a:lvl1pPr>
              <a:defRPr/>
            </a:lvl1pPr>
          </a:lstStyle>
          <a:p>
            <a:pPr>
              <a:defRPr/>
            </a:pPr>
            <a:fld id="{CA065FAE-4269-4888-873C-D739C5C3D96A}" type="slidenum">
              <a:rPr lang="en-US" altLang="en-US"/>
              <a:pPr>
                <a:defRPr/>
              </a:pPr>
              <a:t>‹#›</a:t>
            </a:fld>
            <a:endParaRPr lang="en-US" altLang="en-US"/>
          </a:p>
        </p:txBody>
      </p:sp>
    </p:spTree>
    <p:extLst>
      <p:ext uri="{BB962C8B-B14F-4D97-AF65-F5344CB8AC3E}">
        <p14:creationId xmlns:p14="http://schemas.microsoft.com/office/powerpoint/2010/main" val="42662213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B098B4-112D-4A7E-A4AA-86AC4365BDB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38B9F9B-EC97-4829-9944-FE2AFD7684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82C56B7-94A1-4DC0-BA66-2916D8054E4D}"/>
              </a:ext>
            </a:extLst>
          </p:cNvPr>
          <p:cNvSpPr>
            <a:spLocks noGrp="1" noChangeArrowheads="1"/>
          </p:cNvSpPr>
          <p:nvPr>
            <p:ph type="sldNum" sz="quarter" idx="12"/>
          </p:nvPr>
        </p:nvSpPr>
        <p:spPr>
          <a:ln/>
        </p:spPr>
        <p:txBody>
          <a:bodyPr/>
          <a:lstStyle>
            <a:lvl1pPr>
              <a:defRPr/>
            </a:lvl1pPr>
          </a:lstStyle>
          <a:p>
            <a:pPr>
              <a:defRPr/>
            </a:pPr>
            <a:fld id="{3D5D07C6-703F-43CE-A4FC-C9E35A52B8EB}" type="slidenum">
              <a:rPr lang="en-US" altLang="en-US"/>
              <a:pPr>
                <a:defRPr/>
              </a:pPr>
              <a:t>‹#›</a:t>
            </a:fld>
            <a:endParaRPr lang="en-US" altLang="en-US"/>
          </a:p>
        </p:txBody>
      </p:sp>
    </p:spTree>
    <p:extLst>
      <p:ext uri="{BB962C8B-B14F-4D97-AF65-F5344CB8AC3E}">
        <p14:creationId xmlns:p14="http://schemas.microsoft.com/office/powerpoint/2010/main" val="458218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F6AE974-F26A-4491-9A18-30AC69809E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9E41B8C-0C5B-446F-9B3C-E9AC7D5897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11DAD82-4AAC-46FA-9D3E-2322FBD6C092}"/>
              </a:ext>
            </a:extLst>
          </p:cNvPr>
          <p:cNvSpPr>
            <a:spLocks noGrp="1" noChangeArrowheads="1"/>
          </p:cNvSpPr>
          <p:nvPr>
            <p:ph type="sldNum" sz="quarter" idx="12"/>
          </p:nvPr>
        </p:nvSpPr>
        <p:spPr>
          <a:ln/>
        </p:spPr>
        <p:txBody>
          <a:bodyPr/>
          <a:lstStyle>
            <a:lvl1pPr>
              <a:defRPr/>
            </a:lvl1pPr>
          </a:lstStyle>
          <a:p>
            <a:pPr>
              <a:defRPr/>
            </a:pPr>
            <a:fld id="{ED3935CF-CAD0-4188-A84D-F575D22DB761}" type="slidenum">
              <a:rPr lang="en-US" altLang="en-US"/>
              <a:pPr>
                <a:defRPr/>
              </a:pPr>
              <a:t>‹#›</a:t>
            </a:fld>
            <a:endParaRPr lang="en-US" altLang="en-US"/>
          </a:p>
        </p:txBody>
      </p:sp>
    </p:spTree>
    <p:extLst>
      <p:ext uri="{BB962C8B-B14F-4D97-AF65-F5344CB8AC3E}">
        <p14:creationId xmlns:p14="http://schemas.microsoft.com/office/powerpoint/2010/main" val="889843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A61567-A4E7-4FC8-BAAF-767E2D909D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F45B5B-062D-40C8-A82F-20FF003D6A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057A8AA-A2F5-4177-905F-5B9E4D54EC8A}"/>
              </a:ext>
            </a:extLst>
          </p:cNvPr>
          <p:cNvSpPr>
            <a:spLocks noGrp="1" noChangeArrowheads="1"/>
          </p:cNvSpPr>
          <p:nvPr>
            <p:ph type="sldNum" sz="quarter" idx="12"/>
          </p:nvPr>
        </p:nvSpPr>
        <p:spPr>
          <a:ln/>
        </p:spPr>
        <p:txBody>
          <a:bodyPr/>
          <a:lstStyle>
            <a:lvl1pPr>
              <a:defRPr/>
            </a:lvl1pPr>
          </a:lstStyle>
          <a:p>
            <a:pPr>
              <a:defRPr/>
            </a:pPr>
            <a:fld id="{2B52E167-CB7A-4BC8-A346-927D12EED636}" type="slidenum">
              <a:rPr lang="en-US" altLang="en-US"/>
              <a:pPr>
                <a:defRPr/>
              </a:pPr>
              <a:t>‹#›</a:t>
            </a:fld>
            <a:endParaRPr lang="en-US" altLang="en-US"/>
          </a:p>
        </p:txBody>
      </p:sp>
    </p:spTree>
    <p:extLst>
      <p:ext uri="{BB962C8B-B14F-4D97-AF65-F5344CB8AC3E}">
        <p14:creationId xmlns:p14="http://schemas.microsoft.com/office/powerpoint/2010/main" val="33070036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1CCA414-A421-4EB6-9F6D-39BBD5C5909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B203096-6154-4B63-937C-54BCC89E2F5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5A92307-CF15-4512-9D5E-6E989CF8EAC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7475C84-D590-4CFD-B789-801365FA150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0150D507-C0CF-4FB0-B8B4-59EAD23B142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FA182BD-06CA-449E-9698-ECF500914E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C8695F9-973D-43AA-89D9-896F1F28FC3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476B4900-5B94-413F-A609-2FECE2E5B0D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0116" name="Rectangle 4">
            <a:extLst>
              <a:ext uri="{FF2B5EF4-FFF2-40B4-BE49-F238E27FC236}">
                <a16:creationId xmlns:a16="http://schemas.microsoft.com/office/drawing/2014/main" id="{25A2F797-556F-4FA2-9FF9-87C6B3C5103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90117" name="Rectangle 5">
            <a:extLst>
              <a:ext uri="{FF2B5EF4-FFF2-40B4-BE49-F238E27FC236}">
                <a16:creationId xmlns:a16="http://schemas.microsoft.com/office/drawing/2014/main" id="{6C7D8D7C-D397-4E69-B818-9906D2A1A1D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90118" name="Rectangle 6">
            <a:extLst>
              <a:ext uri="{FF2B5EF4-FFF2-40B4-BE49-F238E27FC236}">
                <a16:creationId xmlns:a16="http://schemas.microsoft.com/office/drawing/2014/main" id="{FDCD175B-45E9-4AF3-932C-E605F6240D5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858A95E-DD3F-4789-A254-296D143770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saint-mary.net/mm/CLIPARTS/III/images/228-%20The%20Stoning%20of%20%20Stephen_TIF.jpg" TargetMode="External"/><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WordArt 5">
            <a:extLst>
              <a:ext uri="{FF2B5EF4-FFF2-40B4-BE49-F238E27FC236}">
                <a16:creationId xmlns:a16="http://schemas.microsoft.com/office/drawing/2014/main" id="{858F94D9-B390-48BB-B205-D570BD0CA7EF}"/>
              </a:ext>
            </a:extLst>
          </p:cNvPr>
          <p:cNvSpPr>
            <a:spLocks noChangeArrowheads="1" noChangeShapeType="1" noTextEdit="1"/>
          </p:cNvSpPr>
          <p:nvPr/>
        </p:nvSpPr>
        <p:spPr bwMode="auto">
          <a:xfrm rot="245720">
            <a:off x="361950" y="-76200"/>
            <a:ext cx="8324850" cy="2667000"/>
          </a:xfrm>
          <a:prstGeom prst="rect">
            <a:avLst/>
          </a:prstGeom>
        </p:spPr>
        <p:txBody>
          <a:bodyPr wrap="none" fromWordArt="1">
            <a:prstTxWarp prst="textSlantUp">
              <a:avLst>
                <a:gd name="adj" fmla="val 55556"/>
              </a:avLst>
            </a:prstTxWarp>
          </a:bodyPr>
          <a:lstStyle/>
          <a:p>
            <a:pPr algn="ctr"/>
            <a:r>
              <a:rPr lang="en-US" sz="3600" kern="10">
                <a:ln w="38100">
                  <a:solidFill>
                    <a:schemeClr val="bg1"/>
                  </a:solidFill>
                  <a:round/>
                  <a:headEnd/>
                  <a:tailEnd/>
                </a:ln>
                <a:solidFill>
                  <a:srgbClr val="FF0000"/>
                </a:solidFill>
                <a:latin typeface="Arial Black" panose="020B0A04020102020204" pitchFamily="34" charset="0"/>
              </a:rPr>
              <a:t>In the Same Hour</a:t>
            </a:r>
          </a:p>
        </p:txBody>
      </p:sp>
      <p:sp>
        <p:nvSpPr>
          <p:cNvPr id="5123" name="WordArt 12">
            <a:extLst>
              <a:ext uri="{FF2B5EF4-FFF2-40B4-BE49-F238E27FC236}">
                <a16:creationId xmlns:a16="http://schemas.microsoft.com/office/drawing/2014/main" id="{7BED6849-E356-4054-BE94-26A8D32FBCFD}"/>
              </a:ext>
            </a:extLst>
          </p:cNvPr>
          <p:cNvSpPr>
            <a:spLocks noChangeArrowheads="1" noChangeShapeType="1" noTextEdit="1"/>
          </p:cNvSpPr>
          <p:nvPr/>
        </p:nvSpPr>
        <p:spPr bwMode="auto">
          <a:xfrm rot="351361">
            <a:off x="973138" y="4875213"/>
            <a:ext cx="7105650" cy="2362200"/>
          </a:xfrm>
          <a:prstGeom prst="rect">
            <a:avLst/>
          </a:prstGeom>
        </p:spPr>
        <p:txBody>
          <a:bodyPr wrap="none" fromWordArt="1">
            <a:prstTxWarp prst="textSlantUp">
              <a:avLst>
                <a:gd name="adj" fmla="val 55556"/>
              </a:avLst>
            </a:prstTxWarp>
          </a:bodyPr>
          <a:lstStyle/>
          <a:p>
            <a:pPr algn="ctr"/>
            <a:r>
              <a:rPr lang="en-US" sz="3600" kern="10">
                <a:ln w="38100">
                  <a:solidFill>
                    <a:schemeClr val="bg1"/>
                  </a:solidFill>
                  <a:round/>
                  <a:headEnd/>
                  <a:tailEnd/>
                </a:ln>
                <a:solidFill>
                  <a:srgbClr val="FF0000"/>
                </a:solidFill>
                <a:latin typeface="Arial Black" panose="020B0A04020102020204" pitchFamily="34" charset="0"/>
              </a:rPr>
              <a:t>of the Night</a:t>
            </a:r>
          </a:p>
        </p:txBody>
      </p:sp>
      <p:sp>
        <p:nvSpPr>
          <p:cNvPr id="5124" name="Text Box 13">
            <a:extLst>
              <a:ext uri="{FF2B5EF4-FFF2-40B4-BE49-F238E27FC236}">
                <a16:creationId xmlns:a16="http://schemas.microsoft.com/office/drawing/2014/main" id="{22EEA2D3-8D30-4351-86AF-5D3A08D397A9}"/>
              </a:ext>
            </a:extLst>
          </p:cNvPr>
          <p:cNvSpPr txBox="1">
            <a:spLocks noChangeArrowheads="1"/>
          </p:cNvSpPr>
          <p:nvPr/>
        </p:nvSpPr>
        <p:spPr bwMode="auto">
          <a:xfrm>
            <a:off x="4267200" y="2716213"/>
            <a:ext cx="4800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3600" b="1">
                <a:solidFill>
                  <a:schemeClr val="bg1"/>
                </a:solidFill>
              </a:rPr>
              <a:t>A Study Guide in Personal Evangelism</a:t>
            </a:r>
            <a:endParaRPr lang="en-US" altLang="en-US" sz="2400" b="1">
              <a:solidFill>
                <a:schemeClr val="bg1"/>
              </a:solidFill>
            </a:endParaRPr>
          </a:p>
          <a:p>
            <a:pPr eaLnBrk="1" hangingPunct="1">
              <a:spcBef>
                <a:spcPct val="0"/>
              </a:spcBef>
              <a:buFontTx/>
              <a:buNone/>
            </a:pPr>
            <a:endParaRPr lang="en-US" altLang="en-US" sz="1200">
              <a:solidFill>
                <a:schemeClr val="bg1"/>
              </a:solidFill>
            </a:endParaRPr>
          </a:p>
          <a:p>
            <a:pPr eaLnBrk="1" hangingPunct="1">
              <a:spcBef>
                <a:spcPct val="0"/>
              </a:spcBef>
              <a:buFontTx/>
              <a:buNone/>
            </a:pPr>
            <a:r>
              <a:rPr lang="en-US" altLang="en-US" sz="2400">
                <a:solidFill>
                  <a:schemeClr val="bg1"/>
                </a:solidFill>
              </a:rPr>
              <a:t>Charles G. Goodall</a:t>
            </a:r>
          </a:p>
          <a:p>
            <a:pPr eaLnBrk="1" hangingPunct="1">
              <a:spcBef>
                <a:spcPct val="0"/>
              </a:spcBef>
              <a:buFontTx/>
              <a:buNone/>
            </a:pPr>
            <a:r>
              <a:rPr lang="en-US" altLang="en-US" sz="2400">
                <a:solidFill>
                  <a:schemeClr val="bg1"/>
                </a:solidFill>
              </a:rPr>
              <a:t>   </a:t>
            </a:r>
            <a:r>
              <a:rPr lang="en-US" altLang="en-US" sz="2000">
                <a:solidFill>
                  <a:schemeClr val="bg1"/>
                </a:solidFill>
              </a:rPr>
              <a:t>Graphics by Kevin Maxey</a:t>
            </a:r>
          </a:p>
          <a:p>
            <a:pPr eaLnBrk="1" hangingPunct="1">
              <a:spcBef>
                <a:spcPct val="0"/>
              </a:spcBef>
              <a:buFontTx/>
              <a:buNone/>
            </a:pPr>
            <a:r>
              <a:rPr lang="en-US" altLang="en-US" sz="2000">
                <a:solidFill>
                  <a:schemeClr val="bg1"/>
                </a:solidFill>
              </a:rPr>
              <a:t>    Digitized by Steven Rudd on Bible.ca          </a:t>
            </a:r>
          </a:p>
        </p:txBody>
      </p:sp>
    </p:spTree>
  </p:cSld>
  <p:clrMapOvr>
    <a:masterClrMapping/>
  </p:clrMapOvr>
  <p:transition>
    <p:cover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8E712B8B-C4CF-495B-A189-68CF5D05F9C0}"/>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15715" name="WordArt 3">
            <a:extLst>
              <a:ext uri="{FF2B5EF4-FFF2-40B4-BE49-F238E27FC236}">
                <a16:creationId xmlns:a16="http://schemas.microsoft.com/office/drawing/2014/main" id="{15BB2D12-2B6F-4459-9932-93D5F2550326}"/>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Matthew 16:13-19</a:t>
            </a:r>
          </a:p>
        </p:txBody>
      </p:sp>
      <p:sp>
        <p:nvSpPr>
          <p:cNvPr id="115716" name="Rectangle 4">
            <a:extLst>
              <a:ext uri="{FF2B5EF4-FFF2-40B4-BE49-F238E27FC236}">
                <a16:creationId xmlns:a16="http://schemas.microsoft.com/office/drawing/2014/main" id="{D34A054E-4D75-4303-AEC2-3395A8F0C1CD}"/>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5717" name="WordArt 5">
            <a:extLst>
              <a:ext uri="{FF2B5EF4-FFF2-40B4-BE49-F238E27FC236}">
                <a16:creationId xmlns:a16="http://schemas.microsoft.com/office/drawing/2014/main" id="{AE3F99B4-C011-482F-997E-B2327178F585}"/>
              </a:ext>
            </a:extLst>
          </p:cNvPr>
          <p:cNvSpPr>
            <a:spLocks noChangeArrowheads="1" noChangeShapeType="1" noTextEdit="1"/>
          </p:cNvSpPr>
          <p:nvPr/>
        </p:nvSpPr>
        <p:spPr bwMode="auto">
          <a:xfrm rot="5400000">
            <a:off x="5480050" y="3041650"/>
            <a:ext cx="6324600" cy="8509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NT GOSPELS</a:t>
            </a:r>
          </a:p>
        </p:txBody>
      </p:sp>
      <p:pic>
        <p:nvPicPr>
          <p:cNvPr id="115718" name="Picture 6" descr="ED00039_">
            <a:extLst>
              <a:ext uri="{FF2B5EF4-FFF2-40B4-BE49-F238E27FC236}">
                <a16:creationId xmlns:a16="http://schemas.microsoft.com/office/drawing/2014/main" id="{FBCF5A7D-D83C-41EB-B21C-986AB313D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15719" name="Rectangle 7">
            <a:extLst>
              <a:ext uri="{FF2B5EF4-FFF2-40B4-BE49-F238E27FC236}">
                <a16:creationId xmlns:a16="http://schemas.microsoft.com/office/drawing/2014/main" id="{34C0A544-72E0-49B6-9930-4E1818F69158}"/>
              </a:ext>
            </a:extLst>
          </p:cNvPr>
          <p:cNvSpPr>
            <a:spLocks noChangeArrowheads="1"/>
          </p:cNvSpPr>
          <p:nvPr/>
        </p:nvSpPr>
        <p:spPr bwMode="auto">
          <a:xfrm>
            <a:off x="4343400" y="1600200"/>
            <a:ext cx="3124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2000">
                <a:latin typeface="Georgia" panose="02040502050405020303" pitchFamily="18" charset="0"/>
              </a:rPr>
              <a:t>Bar-Jonah, for flesh and blood has not revealed this to you, but My Father who is in heaven. 18 And I also say to you that you are Peter, and on this rock </a:t>
            </a:r>
            <a:r>
              <a:rPr lang="en-US" altLang="en-US" sz="2000">
                <a:solidFill>
                  <a:srgbClr val="FF0000"/>
                </a:solidFill>
                <a:latin typeface="Georgia" panose="02040502050405020303" pitchFamily="18" charset="0"/>
              </a:rPr>
              <a:t>I will build My church</a:t>
            </a:r>
            <a:r>
              <a:rPr lang="en-US" altLang="en-US" sz="2000">
                <a:latin typeface="Georgia" panose="02040502050405020303" pitchFamily="18" charset="0"/>
              </a:rPr>
              <a:t>, and the gates of Hades shall not prevail against it. 19 And I will give you the </a:t>
            </a:r>
            <a:r>
              <a:rPr lang="en-US" altLang="en-US" sz="2000">
                <a:solidFill>
                  <a:srgbClr val="FF0000"/>
                </a:solidFill>
                <a:latin typeface="Georgia" panose="02040502050405020303" pitchFamily="18" charset="0"/>
              </a:rPr>
              <a:t>keys of the kingdom of heaven</a:t>
            </a:r>
            <a:r>
              <a:rPr lang="en-US" altLang="en-US" sz="2000">
                <a:latin typeface="Georgia" panose="02040502050405020303" pitchFamily="18" charset="0"/>
              </a:rPr>
              <a:t>, and whatever you bind on earth will be bound in heaven, and whatever you loose on earth will be loosed in heaven."</a:t>
            </a:r>
          </a:p>
        </p:txBody>
      </p:sp>
      <p:sp>
        <p:nvSpPr>
          <p:cNvPr id="115720" name="Rectangle 8">
            <a:extLst>
              <a:ext uri="{FF2B5EF4-FFF2-40B4-BE49-F238E27FC236}">
                <a16:creationId xmlns:a16="http://schemas.microsoft.com/office/drawing/2014/main" id="{6683637D-9A6C-4C54-A087-0517645C8A9F}"/>
              </a:ext>
            </a:extLst>
          </p:cNvPr>
          <p:cNvSpPr>
            <a:spLocks noChangeArrowheads="1"/>
          </p:cNvSpPr>
          <p:nvPr/>
        </p:nvSpPr>
        <p:spPr bwMode="auto">
          <a:xfrm>
            <a:off x="304800" y="1524000"/>
            <a:ext cx="3581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en-US" altLang="en-US" sz="2400">
                <a:latin typeface="Georgia" panose="02040502050405020303" pitchFamily="18" charset="0"/>
              </a:rPr>
              <a:t>	</a:t>
            </a:r>
            <a:r>
              <a:rPr lang="en-US" altLang="en-US" sz="2000">
                <a:latin typeface="Georgia" panose="02040502050405020303" pitchFamily="18" charset="0"/>
              </a:rPr>
              <a:t>13 When Jesus came into the region of Caesarea Philippi, He asked His disciples, saying, "Who do men say that I, the Son of Man, am?"14 So they said, "Some say John the Baptist, some Elijah, and others Jeremiah or one of the prophets."15 He said to them, "But who do you say that I am?"16 Simon Peter answered and said, "You are the Christ, the Son of the living God.“ 17 Jesus answered and said to him, “Blessed are you, Simon </a:t>
            </a:r>
          </a:p>
        </p:txBody>
      </p:sp>
      <p:sp>
        <p:nvSpPr>
          <p:cNvPr id="115721" name="Line 9">
            <a:extLst>
              <a:ext uri="{FF2B5EF4-FFF2-40B4-BE49-F238E27FC236}">
                <a16:creationId xmlns:a16="http://schemas.microsoft.com/office/drawing/2014/main" id="{DB37706E-340C-4770-8559-1C9EBD02D24D}"/>
              </a:ext>
            </a:extLst>
          </p:cNvPr>
          <p:cNvSpPr>
            <a:spLocks noChangeShapeType="1"/>
          </p:cNvSpPr>
          <p:nvPr/>
        </p:nvSpPr>
        <p:spPr bwMode="auto">
          <a:xfrm>
            <a:off x="4800600" y="3733800"/>
            <a:ext cx="304800" cy="533400"/>
          </a:xfrm>
          <a:prstGeom prst="line">
            <a:avLst/>
          </a:prstGeom>
          <a:noFill/>
          <a:ln w="5080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5722" name="Oval 10">
            <a:extLst>
              <a:ext uri="{FF2B5EF4-FFF2-40B4-BE49-F238E27FC236}">
                <a16:creationId xmlns:a16="http://schemas.microsoft.com/office/drawing/2014/main" id="{C26ECE7D-3375-4226-ABD2-F1158D4684E7}"/>
              </a:ext>
            </a:extLst>
          </p:cNvPr>
          <p:cNvSpPr>
            <a:spLocks noChangeArrowheads="1"/>
          </p:cNvSpPr>
          <p:nvPr/>
        </p:nvSpPr>
        <p:spPr bwMode="auto">
          <a:xfrm>
            <a:off x="4267200" y="3276600"/>
            <a:ext cx="10668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5723" name="Oval 11">
            <a:extLst>
              <a:ext uri="{FF2B5EF4-FFF2-40B4-BE49-F238E27FC236}">
                <a16:creationId xmlns:a16="http://schemas.microsoft.com/office/drawing/2014/main" id="{53B73758-8B52-44FD-A134-C859C21A9FB9}"/>
              </a:ext>
            </a:extLst>
          </p:cNvPr>
          <p:cNvSpPr>
            <a:spLocks noChangeArrowheads="1"/>
          </p:cNvSpPr>
          <p:nvPr/>
        </p:nvSpPr>
        <p:spPr bwMode="auto">
          <a:xfrm>
            <a:off x="4343400" y="4267200"/>
            <a:ext cx="1219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additive="base">
                                        <p:cTn id="7" dur="1000" fill="hold"/>
                                        <p:tgtEl>
                                          <p:spTgt spid="115714"/>
                                        </p:tgtEl>
                                        <p:attrNameLst>
                                          <p:attrName>ppt_x</p:attrName>
                                        </p:attrNameLst>
                                      </p:cBhvr>
                                      <p:tavLst>
                                        <p:tav tm="0">
                                          <p:val>
                                            <p:strVal val="0-#ppt_w/2"/>
                                          </p:val>
                                        </p:tav>
                                        <p:tav tm="100000">
                                          <p:val>
                                            <p:strVal val="#ppt_x"/>
                                          </p:val>
                                        </p:tav>
                                      </p:tavLst>
                                    </p:anim>
                                    <p:anim calcmode="lin" valueType="num">
                                      <p:cBhvr additive="base">
                                        <p:cTn id="8" dur="1000" fill="hold"/>
                                        <p:tgtEl>
                                          <p:spTgt spid="1157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5715"/>
                                        </p:tgtEl>
                                        <p:attrNameLst>
                                          <p:attrName>style.visibility</p:attrName>
                                        </p:attrNameLst>
                                      </p:cBhvr>
                                      <p:to>
                                        <p:strVal val="visible"/>
                                      </p:to>
                                    </p:set>
                                    <p:anim calcmode="lin" valueType="num">
                                      <p:cBhvr additive="base">
                                        <p:cTn id="11" dur="1000" fill="hold"/>
                                        <p:tgtEl>
                                          <p:spTgt spid="115715"/>
                                        </p:tgtEl>
                                        <p:attrNameLst>
                                          <p:attrName>ppt_x</p:attrName>
                                        </p:attrNameLst>
                                      </p:cBhvr>
                                      <p:tavLst>
                                        <p:tav tm="0">
                                          <p:val>
                                            <p:strVal val="0-#ppt_w/2"/>
                                          </p:val>
                                        </p:tav>
                                        <p:tav tm="100000">
                                          <p:val>
                                            <p:strVal val="#ppt_x"/>
                                          </p:val>
                                        </p:tav>
                                      </p:tavLst>
                                    </p:anim>
                                    <p:anim calcmode="lin" valueType="num">
                                      <p:cBhvr additive="base">
                                        <p:cTn id="12" dur="1000" fill="hold"/>
                                        <p:tgtEl>
                                          <p:spTgt spid="11571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15716"/>
                                        </p:tgtEl>
                                        <p:attrNameLst>
                                          <p:attrName>style.visibility</p:attrName>
                                        </p:attrNameLst>
                                      </p:cBhvr>
                                      <p:to>
                                        <p:strVal val="visible"/>
                                      </p:to>
                                    </p:set>
                                    <p:anim calcmode="lin" valueType="num">
                                      <p:cBhvr additive="base">
                                        <p:cTn id="16" dur="1000" fill="hold"/>
                                        <p:tgtEl>
                                          <p:spTgt spid="115716"/>
                                        </p:tgtEl>
                                        <p:attrNameLst>
                                          <p:attrName>ppt_x</p:attrName>
                                        </p:attrNameLst>
                                      </p:cBhvr>
                                      <p:tavLst>
                                        <p:tav tm="0">
                                          <p:val>
                                            <p:strVal val="#ppt_x"/>
                                          </p:val>
                                        </p:tav>
                                        <p:tav tm="100000">
                                          <p:val>
                                            <p:strVal val="#ppt_x"/>
                                          </p:val>
                                        </p:tav>
                                      </p:tavLst>
                                    </p:anim>
                                    <p:anim calcmode="lin" valueType="num">
                                      <p:cBhvr additive="base">
                                        <p:cTn id="17" dur="1000" fill="hold"/>
                                        <p:tgtEl>
                                          <p:spTgt spid="115716"/>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15717"/>
                                        </p:tgtEl>
                                        <p:attrNameLst>
                                          <p:attrName>style.visibility</p:attrName>
                                        </p:attrNameLst>
                                      </p:cBhvr>
                                      <p:to>
                                        <p:strVal val="visible"/>
                                      </p:to>
                                    </p:set>
                                    <p:anim calcmode="lin" valueType="num">
                                      <p:cBhvr additive="base">
                                        <p:cTn id="20" dur="1000" fill="hold"/>
                                        <p:tgtEl>
                                          <p:spTgt spid="115717"/>
                                        </p:tgtEl>
                                        <p:attrNameLst>
                                          <p:attrName>ppt_x</p:attrName>
                                        </p:attrNameLst>
                                      </p:cBhvr>
                                      <p:tavLst>
                                        <p:tav tm="0">
                                          <p:val>
                                            <p:strVal val="#ppt_x"/>
                                          </p:val>
                                        </p:tav>
                                        <p:tav tm="100000">
                                          <p:val>
                                            <p:strVal val="#ppt_x"/>
                                          </p:val>
                                        </p:tav>
                                      </p:tavLst>
                                    </p:anim>
                                    <p:anim calcmode="lin" valueType="num">
                                      <p:cBhvr additive="base">
                                        <p:cTn id="21" dur="1000" fill="hold"/>
                                        <p:tgtEl>
                                          <p:spTgt spid="115717"/>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15718"/>
                                        </p:tgtEl>
                                        <p:attrNameLst>
                                          <p:attrName>style.visibility</p:attrName>
                                        </p:attrNameLst>
                                      </p:cBhvr>
                                      <p:to>
                                        <p:strVal val="visible"/>
                                      </p:to>
                                    </p:set>
                                    <p:anim calcmode="lin" valueType="num">
                                      <p:cBhvr>
                                        <p:cTn id="24" dur="500" fill="hold"/>
                                        <p:tgtEl>
                                          <p:spTgt spid="115718"/>
                                        </p:tgtEl>
                                        <p:attrNameLst>
                                          <p:attrName>ppt_w</p:attrName>
                                        </p:attrNameLst>
                                      </p:cBhvr>
                                      <p:tavLst>
                                        <p:tav tm="0">
                                          <p:val>
                                            <p:fltVal val="0"/>
                                          </p:val>
                                        </p:tav>
                                        <p:tav tm="100000">
                                          <p:val>
                                            <p:strVal val="#ppt_w"/>
                                          </p:val>
                                        </p:tav>
                                      </p:tavLst>
                                    </p:anim>
                                    <p:anim calcmode="lin" valueType="num">
                                      <p:cBhvr>
                                        <p:cTn id="25" dur="500" fill="hold"/>
                                        <p:tgtEl>
                                          <p:spTgt spid="115718"/>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5720">
                                            <p:txEl>
                                              <p:pRg st="0" end="0"/>
                                            </p:txEl>
                                          </p:spTgt>
                                        </p:tgtEl>
                                        <p:attrNameLst>
                                          <p:attrName>style.visibility</p:attrName>
                                        </p:attrNameLst>
                                      </p:cBhvr>
                                      <p:to>
                                        <p:strVal val="visible"/>
                                      </p:to>
                                    </p:set>
                                    <p:animEffect transition="in" filter="fade">
                                      <p:cBhvr>
                                        <p:cTn id="29" dur="2000"/>
                                        <p:tgtEl>
                                          <p:spTgt spid="115720">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5719">
                                            <p:txEl>
                                              <p:pRg st="0" end="0"/>
                                            </p:txEl>
                                          </p:spTgt>
                                        </p:tgtEl>
                                        <p:attrNameLst>
                                          <p:attrName>style.visibility</p:attrName>
                                        </p:attrNameLst>
                                      </p:cBhvr>
                                      <p:to>
                                        <p:strVal val="visible"/>
                                      </p:to>
                                    </p:set>
                                    <p:animEffect transition="in" filter="fade">
                                      <p:cBhvr>
                                        <p:cTn id="32" dur="2000"/>
                                        <p:tgtEl>
                                          <p:spTgt spid="115719">
                                            <p:txEl>
                                              <p:pRg st="0" end="0"/>
                                            </p:txEl>
                                          </p:spTgt>
                                        </p:tgtEl>
                                      </p:cBhvr>
                                    </p:animEffect>
                                  </p:childTnLst>
                                </p:cTn>
                              </p:par>
                            </p:childTnLst>
                          </p:cTn>
                        </p:par>
                        <p:par>
                          <p:cTn id="33" fill="hold" nodeType="afterGroup">
                            <p:stCondLst>
                              <p:cond delay="4000"/>
                            </p:stCondLst>
                            <p:childTnLst>
                              <p:par>
                                <p:cTn id="34" presetID="21" presetClass="entr" presetSubtype="1" fill="hold" grpId="0" nodeType="afterEffect">
                                  <p:stCondLst>
                                    <p:cond delay="0"/>
                                  </p:stCondLst>
                                  <p:childTnLst>
                                    <p:set>
                                      <p:cBhvr>
                                        <p:cTn id="35" dur="1" fill="hold">
                                          <p:stCondLst>
                                            <p:cond delay="0"/>
                                          </p:stCondLst>
                                        </p:cTn>
                                        <p:tgtEl>
                                          <p:spTgt spid="115723"/>
                                        </p:tgtEl>
                                        <p:attrNameLst>
                                          <p:attrName>style.visibility</p:attrName>
                                        </p:attrNameLst>
                                      </p:cBhvr>
                                      <p:to>
                                        <p:strVal val="visible"/>
                                      </p:to>
                                    </p:set>
                                    <p:animEffect transition="in" filter="wheel(1)">
                                      <p:cBhvr>
                                        <p:cTn id="36" dur="1000"/>
                                        <p:tgtEl>
                                          <p:spTgt spid="115723"/>
                                        </p:tgtEl>
                                      </p:cBhvr>
                                    </p:animEffect>
                                  </p:childTnLst>
                                </p:cTn>
                              </p:par>
                            </p:childTnLst>
                          </p:cTn>
                        </p:par>
                        <p:par>
                          <p:cTn id="37" fill="hold" nodeType="afterGroup">
                            <p:stCondLst>
                              <p:cond delay="5000"/>
                            </p:stCondLst>
                            <p:childTnLst>
                              <p:par>
                                <p:cTn id="38" presetID="22" presetClass="entr" presetSubtype="4" fill="hold" nodeType="afterEffect">
                                  <p:stCondLst>
                                    <p:cond delay="0"/>
                                  </p:stCondLst>
                                  <p:childTnLst>
                                    <p:set>
                                      <p:cBhvr>
                                        <p:cTn id="39" dur="1" fill="hold">
                                          <p:stCondLst>
                                            <p:cond delay="0"/>
                                          </p:stCondLst>
                                        </p:cTn>
                                        <p:tgtEl>
                                          <p:spTgt spid="115721"/>
                                        </p:tgtEl>
                                        <p:attrNameLst>
                                          <p:attrName>style.visibility</p:attrName>
                                        </p:attrNameLst>
                                      </p:cBhvr>
                                      <p:to>
                                        <p:strVal val="visible"/>
                                      </p:to>
                                    </p:set>
                                    <p:animEffect transition="in" filter="wipe(down)">
                                      <p:cBhvr>
                                        <p:cTn id="40" dur="500"/>
                                        <p:tgtEl>
                                          <p:spTgt spid="115721"/>
                                        </p:tgtEl>
                                      </p:cBhvr>
                                    </p:animEffect>
                                  </p:childTnLst>
                                </p:cTn>
                              </p:par>
                            </p:childTnLst>
                          </p:cTn>
                        </p:par>
                        <p:par>
                          <p:cTn id="41" fill="hold" nodeType="afterGroup">
                            <p:stCondLst>
                              <p:cond delay="5500"/>
                            </p:stCondLst>
                            <p:childTnLst>
                              <p:par>
                                <p:cTn id="42" presetID="21" presetClass="entr" presetSubtype="1" fill="hold" grpId="0" nodeType="afterEffect">
                                  <p:stCondLst>
                                    <p:cond delay="0"/>
                                  </p:stCondLst>
                                  <p:childTnLst>
                                    <p:set>
                                      <p:cBhvr>
                                        <p:cTn id="43" dur="1" fill="hold">
                                          <p:stCondLst>
                                            <p:cond delay="0"/>
                                          </p:stCondLst>
                                        </p:cTn>
                                        <p:tgtEl>
                                          <p:spTgt spid="115722"/>
                                        </p:tgtEl>
                                        <p:attrNameLst>
                                          <p:attrName>style.visibility</p:attrName>
                                        </p:attrNameLst>
                                      </p:cBhvr>
                                      <p:to>
                                        <p:strVal val="visible"/>
                                      </p:to>
                                    </p:set>
                                    <p:animEffect transition="in" filter="wheel(1)">
                                      <p:cBhvr>
                                        <p:cTn id="44" dur="1000"/>
                                        <p:tgtEl>
                                          <p:spTgt spid="115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115716" grpId="0" animBg="1"/>
      <p:bldP spid="115720" grpId="0" build="p"/>
      <p:bldP spid="115722" grpId="0" animBg="1"/>
      <p:bldP spid="1157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806F137F-165A-4735-84FC-398F68F16E52}"/>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16739" name="WordArt 3">
            <a:extLst>
              <a:ext uri="{FF2B5EF4-FFF2-40B4-BE49-F238E27FC236}">
                <a16:creationId xmlns:a16="http://schemas.microsoft.com/office/drawing/2014/main" id="{E700D26A-876A-48B4-BD95-60A43EC336BF}"/>
              </a:ext>
            </a:extLst>
          </p:cNvPr>
          <p:cNvSpPr>
            <a:spLocks noChangeArrowheads="1" noChangeShapeType="1" noTextEdit="1"/>
          </p:cNvSpPr>
          <p:nvPr/>
        </p:nvSpPr>
        <p:spPr bwMode="auto">
          <a:xfrm>
            <a:off x="1447800" y="228600"/>
            <a:ext cx="55626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Mark 9:1</a:t>
            </a:r>
          </a:p>
        </p:txBody>
      </p:sp>
      <p:sp>
        <p:nvSpPr>
          <p:cNvPr id="116740" name="Rectangle 4">
            <a:extLst>
              <a:ext uri="{FF2B5EF4-FFF2-40B4-BE49-F238E27FC236}">
                <a16:creationId xmlns:a16="http://schemas.microsoft.com/office/drawing/2014/main" id="{8B394323-044A-4329-8381-F4E895AB23F1}"/>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6741" name="WordArt 5">
            <a:extLst>
              <a:ext uri="{FF2B5EF4-FFF2-40B4-BE49-F238E27FC236}">
                <a16:creationId xmlns:a16="http://schemas.microsoft.com/office/drawing/2014/main" id="{DACC2727-4453-45CF-8FB7-C35144755D30}"/>
              </a:ext>
            </a:extLst>
          </p:cNvPr>
          <p:cNvSpPr>
            <a:spLocks noChangeArrowheads="1" noChangeShapeType="1" noTextEdit="1"/>
          </p:cNvSpPr>
          <p:nvPr/>
        </p:nvSpPr>
        <p:spPr bwMode="auto">
          <a:xfrm rot="5400000">
            <a:off x="5480050" y="3041650"/>
            <a:ext cx="6324600" cy="8509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NT GOSPELS</a:t>
            </a:r>
          </a:p>
        </p:txBody>
      </p:sp>
      <p:pic>
        <p:nvPicPr>
          <p:cNvPr id="116742" name="Picture 6" descr="ED00039_">
            <a:extLst>
              <a:ext uri="{FF2B5EF4-FFF2-40B4-BE49-F238E27FC236}">
                <a16:creationId xmlns:a16="http://schemas.microsoft.com/office/drawing/2014/main" id="{9BD9D00A-0087-49FD-947F-BF36B4AC9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16744" name="Rectangle 8">
            <a:extLst>
              <a:ext uri="{FF2B5EF4-FFF2-40B4-BE49-F238E27FC236}">
                <a16:creationId xmlns:a16="http://schemas.microsoft.com/office/drawing/2014/main" id="{CE3AEEB5-545E-4BC9-97AE-23D95FA083BD}"/>
              </a:ext>
            </a:extLst>
          </p:cNvPr>
          <p:cNvSpPr>
            <a:spLocks noChangeArrowheads="1"/>
          </p:cNvSpPr>
          <p:nvPr/>
        </p:nvSpPr>
        <p:spPr bwMode="auto">
          <a:xfrm>
            <a:off x="533400" y="1752600"/>
            <a:ext cx="3124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400">
                <a:latin typeface="Georgia" panose="02040502050405020303" pitchFamily="18" charset="0"/>
              </a:rPr>
              <a:t>	1 And He said to them, “</a:t>
            </a:r>
            <a:r>
              <a:rPr lang="en-US" altLang="en-US" sz="2400">
                <a:solidFill>
                  <a:srgbClr val="FF0000"/>
                </a:solidFill>
                <a:latin typeface="Georgia" panose="02040502050405020303" pitchFamily="18" charset="0"/>
              </a:rPr>
              <a:t>Assuredly</a:t>
            </a:r>
            <a:r>
              <a:rPr lang="en-US" altLang="en-US" sz="2400">
                <a:latin typeface="Georgia" panose="02040502050405020303" pitchFamily="18" charset="0"/>
              </a:rPr>
              <a:t>, I say to you that there are some standing here who will </a:t>
            </a:r>
            <a:r>
              <a:rPr lang="en-US" altLang="en-US" sz="2400">
                <a:solidFill>
                  <a:srgbClr val="FF0000"/>
                </a:solidFill>
                <a:latin typeface="Georgia" panose="02040502050405020303" pitchFamily="18" charset="0"/>
              </a:rPr>
              <a:t>not taste death</a:t>
            </a:r>
            <a:r>
              <a:rPr lang="en-US" altLang="en-US" sz="2400">
                <a:latin typeface="Georgia" panose="02040502050405020303" pitchFamily="18" charset="0"/>
              </a:rPr>
              <a:t> till they </a:t>
            </a:r>
            <a:r>
              <a:rPr lang="en-US" altLang="en-US" sz="2400">
                <a:solidFill>
                  <a:srgbClr val="FF0000"/>
                </a:solidFill>
                <a:latin typeface="Georgia" panose="02040502050405020303" pitchFamily="18" charset="0"/>
              </a:rPr>
              <a:t>see</a:t>
            </a:r>
            <a:r>
              <a:rPr lang="en-US" altLang="en-US" sz="2400">
                <a:latin typeface="Georgia" panose="02040502050405020303" pitchFamily="18" charset="0"/>
              </a:rPr>
              <a:t> the </a:t>
            </a:r>
            <a:r>
              <a:rPr lang="en-US" altLang="en-US" sz="2400">
                <a:solidFill>
                  <a:srgbClr val="FF0000"/>
                </a:solidFill>
                <a:latin typeface="Georgia" panose="02040502050405020303" pitchFamily="18" charset="0"/>
              </a:rPr>
              <a:t>kingdom</a:t>
            </a:r>
            <a:r>
              <a:rPr lang="en-US" altLang="en-US" sz="2400">
                <a:latin typeface="Georgia" panose="02040502050405020303" pitchFamily="18" charset="0"/>
              </a:rPr>
              <a:t> of God present with </a:t>
            </a:r>
            <a:r>
              <a:rPr lang="en-US" altLang="en-US" sz="2400">
                <a:solidFill>
                  <a:srgbClr val="FF0000"/>
                </a:solidFill>
                <a:latin typeface="Georgia" panose="02040502050405020303" pitchFamily="18" charset="0"/>
              </a:rPr>
              <a:t>power</a:t>
            </a:r>
            <a:r>
              <a:rPr lang="en-US" altLang="en-US" sz="2400">
                <a:latin typeface="Georgia" panose="02040502050405020303" pitchFamily="18" charset="0"/>
              </a:rPr>
              <a:t>.”</a:t>
            </a:r>
          </a:p>
        </p:txBody>
      </p:sp>
      <p:pic>
        <p:nvPicPr>
          <p:cNvPr id="116749" name="Picture 13" descr="BD08222_">
            <a:extLst>
              <a:ext uri="{FF2B5EF4-FFF2-40B4-BE49-F238E27FC236}">
                <a16:creationId xmlns:a16="http://schemas.microsoft.com/office/drawing/2014/main" id="{345FBEEC-28C2-4771-931A-6E2022E67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0"/>
            <a:ext cx="2590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1000" fill="hold"/>
                                        <p:tgtEl>
                                          <p:spTgt spid="116738"/>
                                        </p:tgtEl>
                                        <p:attrNameLst>
                                          <p:attrName>ppt_x</p:attrName>
                                        </p:attrNameLst>
                                      </p:cBhvr>
                                      <p:tavLst>
                                        <p:tav tm="0">
                                          <p:val>
                                            <p:strVal val="0-#ppt_w/2"/>
                                          </p:val>
                                        </p:tav>
                                        <p:tav tm="100000">
                                          <p:val>
                                            <p:strVal val="#ppt_x"/>
                                          </p:val>
                                        </p:tav>
                                      </p:tavLst>
                                    </p:anim>
                                    <p:anim calcmode="lin" valueType="num">
                                      <p:cBhvr additive="base">
                                        <p:cTn id="8" dur="1000" fill="hold"/>
                                        <p:tgtEl>
                                          <p:spTgt spid="1167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6739"/>
                                        </p:tgtEl>
                                        <p:attrNameLst>
                                          <p:attrName>style.visibility</p:attrName>
                                        </p:attrNameLst>
                                      </p:cBhvr>
                                      <p:to>
                                        <p:strVal val="visible"/>
                                      </p:to>
                                    </p:set>
                                    <p:anim calcmode="lin" valueType="num">
                                      <p:cBhvr additive="base">
                                        <p:cTn id="11" dur="1000" fill="hold"/>
                                        <p:tgtEl>
                                          <p:spTgt spid="116739"/>
                                        </p:tgtEl>
                                        <p:attrNameLst>
                                          <p:attrName>ppt_x</p:attrName>
                                        </p:attrNameLst>
                                      </p:cBhvr>
                                      <p:tavLst>
                                        <p:tav tm="0">
                                          <p:val>
                                            <p:strVal val="0-#ppt_w/2"/>
                                          </p:val>
                                        </p:tav>
                                        <p:tav tm="100000">
                                          <p:val>
                                            <p:strVal val="#ppt_x"/>
                                          </p:val>
                                        </p:tav>
                                      </p:tavLst>
                                    </p:anim>
                                    <p:anim calcmode="lin" valueType="num">
                                      <p:cBhvr additive="base">
                                        <p:cTn id="12" dur="1000" fill="hold"/>
                                        <p:tgtEl>
                                          <p:spTgt spid="11673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16740"/>
                                        </p:tgtEl>
                                        <p:attrNameLst>
                                          <p:attrName>style.visibility</p:attrName>
                                        </p:attrNameLst>
                                      </p:cBhvr>
                                      <p:to>
                                        <p:strVal val="visible"/>
                                      </p:to>
                                    </p:set>
                                    <p:anim calcmode="lin" valueType="num">
                                      <p:cBhvr additive="base">
                                        <p:cTn id="16" dur="1000" fill="hold"/>
                                        <p:tgtEl>
                                          <p:spTgt spid="116740"/>
                                        </p:tgtEl>
                                        <p:attrNameLst>
                                          <p:attrName>ppt_x</p:attrName>
                                        </p:attrNameLst>
                                      </p:cBhvr>
                                      <p:tavLst>
                                        <p:tav tm="0">
                                          <p:val>
                                            <p:strVal val="#ppt_x"/>
                                          </p:val>
                                        </p:tav>
                                        <p:tav tm="100000">
                                          <p:val>
                                            <p:strVal val="#ppt_x"/>
                                          </p:val>
                                        </p:tav>
                                      </p:tavLst>
                                    </p:anim>
                                    <p:anim calcmode="lin" valueType="num">
                                      <p:cBhvr additive="base">
                                        <p:cTn id="17" dur="1000" fill="hold"/>
                                        <p:tgtEl>
                                          <p:spTgt spid="116740"/>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16741"/>
                                        </p:tgtEl>
                                        <p:attrNameLst>
                                          <p:attrName>style.visibility</p:attrName>
                                        </p:attrNameLst>
                                      </p:cBhvr>
                                      <p:to>
                                        <p:strVal val="visible"/>
                                      </p:to>
                                    </p:set>
                                    <p:anim calcmode="lin" valueType="num">
                                      <p:cBhvr additive="base">
                                        <p:cTn id="20" dur="1000" fill="hold"/>
                                        <p:tgtEl>
                                          <p:spTgt spid="116741"/>
                                        </p:tgtEl>
                                        <p:attrNameLst>
                                          <p:attrName>ppt_x</p:attrName>
                                        </p:attrNameLst>
                                      </p:cBhvr>
                                      <p:tavLst>
                                        <p:tav tm="0">
                                          <p:val>
                                            <p:strVal val="#ppt_x"/>
                                          </p:val>
                                        </p:tav>
                                        <p:tav tm="100000">
                                          <p:val>
                                            <p:strVal val="#ppt_x"/>
                                          </p:val>
                                        </p:tav>
                                      </p:tavLst>
                                    </p:anim>
                                    <p:anim calcmode="lin" valueType="num">
                                      <p:cBhvr additive="base">
                                        <p:cTn id="21" dur="1000" fill="hold"/>
                                        <p:tgtEl>
                                          <p:spTgt spid="116741"/>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16742"/>
                                        </p:tgtEl>
                                        <p:attrNameLst>
                                          <p:attrName>style.visibility</p:attrName>
                                        </p:attrNameLst>
                                      </p:cBhvr>
                                      <p:to>
                                        <p:strVal val="visible"/>
                                      </p:to>
                                    </p:set>
                                    <p:anim calcmode="lin" valueType="num">
                                      <p:cBhvr>
                                        <p:cTn id="24" dur="500" fill="hold"/>
                                        <p:tgtEl>
                                          <p:spTgt spid="116742"/>
                                        </p:tgtEl>
                                        <p:attrNameLst>
                                          <p:attrName>ppt_w</p:attrName>
                                        </p:attrNameLst>
                                      </p:cBhvr>
                                      <p:tavLst>
                                        <p:tav tm="0">
                                          <p:val>
                                            <p:fltVal val="0"/>
                                          </p:val>
                                        </p:tav>
                                        <p:tav tm="100000">
                                          <p:val>
                                            <p:strVal val="#ppt_w"/>
                                          </p:val>
                                        </p:tav>
                                      </p:tavLst>
                                    </p:anim>
                                    <p:anim calcmode="lin" valueType="num">
                                      <p:cBhvr>
                                        <p:cTn id="25" dur="500" fill="hold"/>
                                        <p:tgtEl>
                                          <p:spTgt spid="116742"/>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6744">
                                            <p:txEl>
                                              <p:pRg st="0" end="0"/>
                                            </p:txEl>
                                          </p:spTgt>
                                        </p:tgtEl>
                                        <p:attrNameLst>
                                          <p:attrName>style.visibility</p:attrName>
                                        </p:attrNameLst>
                                      </p:cBhvr>
                                      <p:to>
                                        <p:strVal val="visible"/>
                                      </p:to>
                                    </p:set>
                                    <p:animEffect transition="in" filter="fade">
                                      <p:cBhvr>
                                        <p:cTn id="29" dur="2000"/>
                                        <p:tgtEl>
                                          <p:spTgt spid="116744">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6749"/>
                                        </p:tgtEl>
                                        <p:attrNameLst>
                                          <p:attrName>style.visibility</p:attrName>
                                        </p:attrNameLst>
                                      </p:cBhvr>
                                      <p:to>
                                        <p:strVal val="visible"/>
                                      </p:to>
                                    </p:set>
                                    <p:animEffect transition="in" filter="fade">
                                      <p:cBhvr>
                                        <p:cTn id="32" dur="2000"/>
                                        <p:tgtEl>
                                          <p:spTgt spid="116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nimBg="1"/>
      <p:bldP spid="116740" grpId="0" animBg="1"/>
      <p:bldP spid="11674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aphicFrame>
        <p:nvGraphicFramePr>
          <p:cNvPr id="110740" name="Group 148">
            <a:extLst>
              <a:ext uri="{FF2B5EF4-FFF2-40B4-BE49-F238E27FC236}">
                <a16:creationId xmlns:a16="http://schemas.microsoft.com/office/drawing/2014/main" id="{9C879295-9BCE-41CD-8417-139AA9C2A05D}"/>
              </a:ext>
            </a:extLst>
          </p:cNvPr>
          <p:cNvGraphicFramePr>
            <a:graphicFrameLocks noGrp="1"/>
          </p:cNvGraphicFramePr>
          <p:nvPr>
            <p:ph type="tbl" idx="1"/>
          </p:nvPr>
        </p:nvGraphicFramePr>
        <p:xfrm>
          <a:off x="0" y="1066800"/>
          <a:ext cx="2209800" cy="5473700"/>
        </p:xfrm>
        <a:graphic>
          <a:graphicData uri="http://schemas.openxmlformats.org/drawingml/2006/table">
            <a:tbl>
              <a:tblPr/>
              <a:tblGrid>
                <a:gridCol w="2209800">
                  <a:extLst>
                    <a:ext uri="{9D8B030D-6E8A-4147-A177-3AD203B41FA5}">
                      <a16:colId xmlns:a16="http://schemas.microsoft.com/office/drawing/2014/main" val="20000"/>
                    </a:ext>
                  </a:extLst>
                </a:gridCol>
              </a:tblGrid>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cs typeface="Arial" charset="0"/>
                        </a:rPr>
                        <a:t>OT Prophecy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tx1"/>
                    </a:solidFill>
                  </a:tcPr>
                </a:tc>
                <a:extLst>
                  <a:ext uri="{0D108BD9-81ED-4DB2-BD59-A6C34878D82A}">
                    <a16:rowId xmlns:a16="http://schemas.microsoft.com/office/drawing/2014/main" val="10000"/>
                  </a:ext>
                </a:extLst>
              </a:tr>
              <a:tr h="1423987">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Isaiah 2:2-3</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Latter days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Lord’s house</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established</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Law go forth from</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Jerusalem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Daniel 2:44</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Days - These Kings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Everlasting Kingdom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33463">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Joel 2:28-32</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Pour Out Spirit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Jerusalem</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Whoever call - saved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9138">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Isaiah 62:2</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New 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493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Jeremiah 31:31-32</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New Covenant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10704" name="Group 112">
            <a:extLst>
              <a:ext uri="{FF2B5EF4-FFF2-40B4-BE49-F238E27FC236}">
                <a16:creationId xmlns:a16="http://schemas.microsoft.com/office/drawing/2014/main" id="{C7B34EDF-2B2D-4A7A-9A4C-6AA5D9ED4B80}"/>
              </a:ext>
            </a:extLst>
          </p:cNvPr>
          <p:cNvGraphicFramePr>
            <a:graphicFrameLocks noGrp="1"/>
          </p:cNvGraphicFramePr>
          <p:nvPr/>
        </p:nvGraphicFramePr>
        <p:xfrm>
          <a:off x="2971800" y="1066800"/>
          <a:ext cx="2209800" cy="5538788"/>
        </p:xfrm>
        <a:graphic>
          <a:graphicData uri="http://schemas.openxmlformats.org/drawingml/2006/table">
            <a:tbl>
              <a:tblPr/>
              <a:tblGrid>
                <a:gridCol w="2209800">
                  <a:extLst>
                    <a:ext uri="{9D8B030D-6E8A-4147-A177-3AD203B41FA5}">
                      <a16:colId xmlns:a16="http://schemas.microsoft.com/office/drawing/2014/main" val="20000"/>
                    </a:ext>
                  </a:extLst>
                </a:gridCol>
              </a:tblGrid>
              <a:tr h="532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cs typeface="Arial" charset="0"/>
                        </a:rPr>
                        <a:t>Gospels</a:t>
                      </a:r>
                    </a:p>
                  </a:txBody>
                  <a:tcPr marT="45653" marB="45653"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89671">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Matt. 3:1-3</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John the baptizer</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Crying in wilderness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Prepares way</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for Jesus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Repent</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Kingdom</a:t>
                      </a:r>
                      <a:r>
                        <a:rPr kumimoji="0" lang="en-US" sz="1600" b="0" i="0" u="none" strike="noStrike" cap="none" normalizeH="0" baseline="0">
                          <a:ln>
                            <a:noFill/>
                          </a:ln>
                          <a:solidFill>
                            <a:srgbClr val="000066"/>
                          </a:solidFill>
                          <a:effectLst/>
                          <a:latin typeface="Arial" charset="0"/>
                          <a:cs typeface="Arial" charset="0"/>
                        </a:rPr>
                        <a:t> </a:t>
                      </a:r>
                      <a:r>
                        <a:rPr kumimoji="0" lang="en-US" sz="1600" b="0" i="0" u="sng" strike="noStrike" cap="none" normalizeH="0" baseline="0">
                          <a:ln>
                            <a:noFill/>
                          </a:ln>
                          <a:solidFill>
                            <a:srgbClr val="006600"/>
                          </a:solidFill>
                          <a:effectLst/>
                          <a:latin typeface="Arial" charset="0"/>
                          <a:cs typeface="Arial" charset="0"/>
                        </a:rPr>
                        <a:t>at hand</a:t>
                      </a:r>
                    </a:p>
                  </a:txBody>
                  <a:tcPr marT="45653" marB="456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7761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Matthew 4:17</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Jesus identified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Repent</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Kingdom</a:t>
                      </a:r>
                      <a:r>
                        <a:rPr kumimoji="0" lang="en-US" sz="1600" b="0" i="0" u="none" strike="noStrike" cap="none" normalizeH="0" baseline="0">
                          <a:ln>
                            <a:noFill/>
                          </a:ln>
                          <a:solidFill>
                            <a:srgbClr val="000066"/>
                          </a:solidFill>
                          <a:effectLst/>
                          <a:latin typeface="Arial" charset="0"/>
                          <a:cs typeface="Arial" charset="0"/>
                        </a:rPr>
                        <a:t> </a:t>
                      </a:r>
                      <a:r>
                        <a:rPr kumimoji="0" lang="en-US" sz="1600" b="0" i="0" u="sng" strike="noStrike" cap="none" normalizeH="0" baseline="0">
                          <a:ln>
                            <a:noFill/>
                          </a:ln>
                          <a:solidFill>
                            <a:srgbClr val="006600"/>
                          </a:solidFill>
                          <a:effectLst/>
                          <a:latin typeface="Arial" charset="0"/>
                          <a:cs typeface="Arial" charset="0"/>
                        </a:rPr>
                        <a:t>at hand</a:t>
                      </a:r>
                    </a:p>
                  </a:txBody>
                  <a:tcPr marT="45653" marB="456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3669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Matthew 16:18-19</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I will build My church</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Church and kingdom are the same</a:t>
                      </a:r>
                    </a:p>
                  </a:txBody>
                  <a:tcPr marT="45653" marB="456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65498">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Mark 9:1</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Kingdom coming with power in</a:t>
                      </a:r>
                      <a:r>
                        <a:rPr kumimoji="0" lang="en-US" sz="1600" b="0" i="0" u="none" strike="noStrike" cap="none" normalizeH="0" baseline="0">
                          <a:ln>
                            <a:noFill/>
                          </a:ln>
                          <a:solidFill>
                            <a:srgbClr val="000066"/>
                          </a:solidFill>
                          <a:effectLst/>
                          <a:latin typeface="Arial" charset="0"/>
                          <a:cs typeface="Arial" charset="0"/>
                        </a:rPr>
                        <a:t> </a:t>
                      </a:r>
                      <a:r>
                        <a:rPr kumimoji="0" lang="en-US" sz="1600" b="0" i="0" u="sng" strike="noStrike" cap="none" normalizeH="0" baseline="0">
                          <a:ln>
                            <a:noFill/>
                          </a:ln>
                          <a:solidFill>
                            <a:srgbClr val="006600"/>
                          </a:solidFill>
                          <a:effectLst/>
                          <a:latin typeface="Arial" charset="0"/>
                          <a:cs typeface="Arial" charset="0"/>
                        </a:rPr>
                        <a:t>that generation</a:t>
                      </a:r>
                    </a:p>
                  </a:txBody>
                  <a:tcPr marT="45653" marB="456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03669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Mark 15:16-20; 16:1f</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Jesus is crucified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Jesus is risen</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on the 3rd day</a:t>
                      </a:r>
                    </a:p>
                  </a:txBody>
                  <a:tcPr marT="45653" marB="456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10645" name="Line 53">
            <a:extLst>
              <a:ext uri="{FF2B5EF4-FFF2-40B4-BE49-F238E27FC236}">
                <a16:creationId xmlns:a16="http://schemas.microsoft.com/office/drawing/2014/main" id="{BB317CD1-CCF4-492B-A3B5-312B30A95C93}"/>
              </a:ext>
            </a:extLst>
          </p:cNvPr>
          <p:cNvSpPr>
            <a:spLocks noChangeShapeType="1"/>
          </p:cNvSpPr>
          <p:nvPr/>
        </p:nvSpPr>
        <p:spPr bwMode="auto">
          <a:xfrm>
            <a:off x="2286000" y="4800600"/>
            <a:ext cx="685800" cy="0"/>
          </a:xfrm>
          <a:prstGeom prst="line">
            <a:avLst/>
          </a:prstGeom>
          <a:noFill/>
          <a:ln w="152400">
            <a:solidFill>
              <a:srgbClr val="FF0000"/>
            </a:solidFill>
            <a:round/>
            <a:headEnd/>
            <a:tailEnd type="triangle" w="lg" len="sm"/>
          </a:ln>
          <a:extLst>
            <a:ext uri="{909E8E84-426E-40DD-AFC4-6F175D3DCCD1}">
              <a14:hiddenFill xmlns:a14="http://schemas.microsoft.com/office/drawing/2010/main">
                <a:noFill/>
              </a14:hiddenFill>
            </a:ext>
          </a:extLst>
        </p:spPr>
        <p:txBody>
          <a:bodyPr/>
          <a:lstStyle/>
          <a:p>
            <a:endParaRPr lang="en-US"/>
          </a:p>
        </p:txBody>
      </p:sp>
      <p:sp>
        <p:nvSpPr>
          <p:cNvPr id="110646" name="Line 54">
            <a:extLst>
              <a:ext uri="{FF2B5EF4-FFF2-40B4-BE49-F238E27FC236}">
                <a16:creationId xmlns:a16="http://schemas.microsoft.com/office/drawing/2014/main" id="{9C6110DA-63B6-4E0C-831E-52417066D035}"/>
              </a:ext>
            </a:extLst>
          </p:cNvPr>
          <p:cNvSpPr>
            <a:spLocks noChangeShapeType="1"/>
          </p:cNvSpPr>
          <p:nvPr/>
        </p:nvSpPr>
        <p:spPr bwMode="auto">
          <a:xfrm>
            <a:off x="5257800" y="2514600"/>
            <a:ext cx="685800" cy="0"/>
          </a:xfrm>
          <a:prstGeom prst="line">
            <a:avLst/>
          </a:prstGeom>
          <a:noFill/>
          <a:ln w="152400">
            <a:solidFill>
              <a:srgbClr val="FF0000"/>
            </a:solidFill>
            <a:round/>
            <a:headEnd/>
            <a:tailEnd type="triangle" w="lg" len="sm"/>
          </a:ln>
          <a:extLst>
            <a:ext uri="{909E8E84-426E-40DD-AFC4-6F175D3DCCD1}">
              <a14:hiddenFill xmlns:a14="http://schemas.microsoft.com/office/drawing/2010/main">
                <a:noFill/>
              </a14:hiddenFill>
            </a:ext>
          </a:extLst>
        </p:spPr>
        <p:txBody>
          <a:bodyPr/>
          <a:lstStyle/>
          <a:p>
            <a:endParaRPr lang="en-US"/>
          </a:p>
        </p:txBody>
      </p:sp>
      <p:sp>
        <p:nvSpPr>
          <p:cNvPr id="110647" name="Line 55">
            <a:extLst>
              <a:ext uri="{FF2B5EF4-FFF2-40B4-BE49-F238E27FC236}">
                <a16:creationId xmlns:a16="http://schemas.microsoft.com/office/drawing/2014/main" id="{0A8B8CAC-42D8-49C0-90BB-78FA1F88015E}"/>
              </a:ext>
            </a:extLst>
          </p:cNvPr>
          <p:cNvSpPr>
            <a:spLocks noChangeShapeType="1"/>
          </p:cNvSpPr>
          <p:nvPr/>
        </p:nvSpPr>
        <p:spPr bwMode="auto">
          <a:xfrm>
            <a:off x="2286000" y="2514600"/>
            <a:ext cx="685800" cy="0"/>
          </a:xfrm>
          <a:prstGeom prst="line">
            <a:avLst/>
          </a:prstGeom>
          <a:noFill/>
          <a:ln w="152400">
            <a:solidFill>
              <a:srgbClr val="FF0000"/>
            </a:solidFill>
            <a:round/>
            <a:headEnd/>
            <a:tailEnd type="triangle" w="lg" len="sm"/>
          </a:ln>
          <a:extLst>
            <a:ext uri="{909E8E84-426E-40DD-AFC4-6F175D3DCCD1}">
              <a14:hiddenFill xmlns:a14="http://schemas.microsoft.com/office/drawing/2010/main">
                <a:noFill/>
              </a14:hiddenFill>
            </a:ext>
          </a:extLst>
        </p:spPr>
        <p:txBody>
          <a:bodyPr/>
          <a:lstStyle/>
          <a:p>
            <a:endParaRPr lang="en-US"/>
          </a:p>
        </p:txBody>
      </p:sp>
      <p:sp>
        <p:nvSpPr>
          <p:cNvPr id="110648" name="Line 56">
            <a:extLst>
              <a:ext uri="{FF2B5EF4-FFF2-40B4-BE49-F238E27FC236}">
                <a16:creationId xmlns:a16="http://schemas.microsoft.com/office/drawing/2014/main" id="{5231F0A6-BFFD-430C-AD87-F66BAB661FB8}"/>
              </a:ext>
            </a:extLst>
          </p:cNvPr>
          <p:cNvSpPr>
            <a:spLocks noChangeShapeType="1"/>
          </p:cNvSpPr>
          <p:nvPr/>
        </p:nvSpPr>
        <p:spPr bwMode="auto">
          <a:xfrm>
            <a:off x="5257800" y="4876800"/>
            <a:ext cx="685800" cy="0"/>
          </a:xfrm>
          <a:prstGeom prst="line">
            <a:avLst/>
          </a:prstGeom>
          <a:noFill/>
          <a:ln w="152400">
            <a:solidFill>
              <a:srgbClr val="FF0000"/>
            </a:solidFill>
            <a:round/>
            <a:headEnd/>
            <a:tailEnd type="triangle" w="lg" len="sm"/>
          </a:ln>
          <a:extLst>
            <a:ext uri="{909E8E84-426E-40DD-AFC4-6F175D3DCCD1}">
              <a14:hiddenFill xmlns:a14="http://schemas.microsoft.com/office/drawing/2010/main">
                <a:noFill/>
              </a14:hiddenFill>
            </a:ext>
          </a:extLst>
        </p:spPr>
        <p:txBody>
          <a:bodyPr/>
          <a:lstStyle/>
          <a:p>
            <a:endParaRPr lang="en-US"/>
          </a:p>
        </p:txBody>
      </p:sp>
      <p:pic>
        <p:nvPicPr>
          <p:cNvPr id="110649" name="Picture 57" descr="crusfixti">
            <a:extLst>
              <a:ext uri="{FF2B5EF4-FFF2-40B4-BE49-F238E27FC236}">
                <a16:creationId xmlns:a16="http://schemas.microsoft.com/office/drawing/2014/main" id="{D7FCA7D3-A38A-43F0-83B6-1273CA659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33" r="7495"/>
          <a:stretch>
            <a:fillRect/>
          </a:stretch>
        </p:blipFill>
        <p:spPr bwMode="auto">
          <a:xfrm>
            <a:off x="5257800" y="3276600"/>
            <a:ext cx="630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50" name="Rectangle 58">
            <a:extLst>
              <a:ext uri="{FF2B5EF4-FFF2-40B4-BE49-F238E27FC236}">
                <a16:creationId xmlns:a16="http://schemas.microsoft.com/office/drawing/2014/main" id="{73DF893D-8C2C-49E7-B5D4-27DC4D2DFD52}"/>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10651" name="WordArt 59">
            <a:extLst>
              <a:ext uri="{FF2B5EF4-FFF2-40B4-BE49-F238E27FC236}">
                <a16:creationId xmlns:a16="http://schemas.microsoft.com/office/drawing/2014/main" id="{1E2874DA-B2C5-4E43-A87B-CF3762B48F1D}"/>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Prophecy &amp; Establishment of the</a:t>
            </a:r>
          </a:p>
        </p:txBody>
      </p:sp>
      <p:sp>
        <p:nvSpPr>
          <p:cNvPr id="110653" name="Rectangle 61">
            <a:extLst>
              <a:ext uri="{FF2B5EF4-FFF2-40B4-BE49-F238E27FC236}">
                <a16:creationId xmlns:a16="http://schemas.microsoft.com/office/drawing/2014/main" id="{A6F6172A-214D-44C9-A278-6E8F31C9E5F6}"/>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0654" name="WordArt 62">
            <a:extLst>
              <a:ext uri="{FF2B5EF4-FFF2-40B4-BE49-F238E27FC236}">
                <a16:creationId xmlns:a16="http://schemas.microsoft.com/office/drawing/2014/main" id="{C2B2C37E-2DA5-4CCC-96F6-090AD89F6B87}"/>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CHURCH</a:t>
            </a:r>
          </a:p>
        </p:txBody>
      </p:sp>
      <p:sp>
        <p:nvSpPr>
          <p:cNvPr id="110741" name="WordArt 149">
            <a:extLst>
              <a:ext uri="{FF2B5EF4-FFF2-40B4-BE49-F238E27FC236}">
                <a16:creationId xmlns:a16="http://schemas.microsoft.com/office/drawing/2014/main" id="{D43D00F1-C98B-4EB6-A2BE-DFDB83CD1735}"/>
              </a:ext>
            </a:extLst>
          </p:cNvPr>
          <p:cNvSpPr>
            <a:spLocks noChangeArrowheads="1" noChangeShapeType="1" noTextEdit="1"/>
          </p:cNvSpPr>
          <p:nvPr/>
        </p:nvSpPr>
        <p:spPr bwMode="auto">
          <a:xfrm>
            <a:off x="6248400" y="2133600"/>
            <a:ext cx="1524000" cy="30480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chemeClr val="bg1"/>
                </a:solidFill>
                <a:latin typeface="Arial Black" panose="020B0A04020102020204" pitchFamily="34" charset="0"/>
              </a:rPr>
              <a:t>What</a:t>
            </a:r>
          </a:p>
          <a:p>
            <a:pPr algn="ctr"/>
            <a:r>
              <a:rPr lang="en-US" sz="3600" kern="10">
                <a:ln w="19050">
                  <a:solidFill>
                    <a:srgbClr val="FF0000"/>
                  </a:solidFill>
                  <a:round/>
                  <a:headEnd/>
                  <a:tailEnd/>
                </a:ln>
                <a:solidFill>
                  <a:schemeClr val="bg1"/>
                </a:solidFill>
                <a:latin typeface="Arial Black" panose="020B0A04020102020204" pitchFamily="34" charset="0"/>
              </a:rPr>
              <a:t>Next?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0651"/>
                                        </p:tgtEl>
                                        <p:attrNameLst>
                                          <p:attrName>style.visibility</p:attrName>
                                        </p:attrNameLst>
                                      </p:cBhvr>
                                      <p:to>
                                        <p:strVal val="visible"/>
                                      </p:to>
                                    </p:set>
                                    <p:anim calcmode="lin" valueType="num">
                                      <p:cBhvr additive="base">
                                        <p:cTn id="7" dur="1000" fill="hold"/>
                                        <p:tgtEl>
                                          <p:spTgt spid="110651"/>
                                        </p:tgtEl>
                                        <p:attrNameLst>
                                          <p:attrName>ppt_x</p:attrName>
                                        </p:attrNameLst>
                                      </p:cBhvr>
                                      <p:tavLst>
                                        <p:tav tm="0">
                                          <p:val>
                                            <p:strVal val="0-#ppt_w/2"/>
                                          </p:val>
                                        </p:tav>
                                        <p:tav tm="100000">
                                          <p:val>
                                            <p:strVal val="#ppt_x"/>
                                          </p:val>
                                        </p:tav>
                                      </p:tavLst>
                                    </p:anim>
                                    <p:anim calcmode="lin" valueType="num">
                                      <p:cBhvr additive="base">
                                        <p:cTn id="8" dur="1000" fill="hold"/>
                                        <p:tgtEl>
                                          <p:spTgt spid="11065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0650"/>
                                        </p:tgtEl>
                                        <p:attrNameLst>
                                          <p:attrName>style.visibility</p:attrName>
                                        </p:attrNameLst>
                                      </p:cBhvr>
                                      <p:to>
                                        <p:strVal val="visible"/>
                                      </p:to>
                                    </p:set>
                                    <p:anim calcmode="lin" valueType="num">
                                      <p:cBhvr additive="base">
                                        <p:cTn id="11" dur="1000" fill="hold"/>
                                        <p:tgtEl>
                                          <p:spTgt spid="110650"/>
                                        </p:tgtEl>
                                        <p:attrNameLst>
                                          <p:attrName>ppt_x</p:attrName>
                                        </p:attrNameLst>
                                      </p:cBhvr>
                                      <p:tavLst>
                                        <p:tav tm="0">
                                          <p:val>
                                            <p:strVal val="0-#ppt_w/2"/>
                                          </p:val>
                                        </p:tav>
                                        <p:tav tm="100000">
                                          <p:val>
                                            <p:strVal val="#ppt_x"/>
                                          </p:val>
                                        </p:tav>
                                      </p:tavLst>
                                    </p:anim>
                                    <p:anim calcmode="lin" valueType="num">
                                      <p:cBhvr additive="base">
                                        <p:cTn id="12" dur="1000" fill="hold"/>
                                        <p:tgtEl>
                                          <p:spTgt spid="11065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10653"/>
                                        </p:tgtEl>
                                        <p:attrNameLst>
                                          <p:attrName>style.visibility</p:attrName>
                                        </p:attrNameLst>
                                      </p:cBhvr>
                                      <p:to>
                                        <p:strVal val="visible"/>
                                      </p:to>
                                    </p:set>
                                    <p:anim calcmode="lin" valueType="num">
                                      <p:cBhvr additive="base">
                                        <p:cTn id="16" dur="1000" fill="hold"/>
                                        <p:tgtEl>
                                          <p:spTgt spid="110653"/>
                                        </p:tgtEl>
                                        <p:attrNameLst>
                                          <p:attrName>ppt_x</p:attrName>
                                        </p:attrNameLst>
                                      </p:cBhvr>
                                      <p:tavLst>
                                        <p:tav tm="0">
                                          <p:val>
                                            <p:strVal val="#ppt_x"/>
                                          </p:val>
                                        </p:tav>
                                        <p:tav tm="100000">
                                          <p:val>
                                            <p:strVal val="#ppt_x"/>
                                          </p:val>
                                        </p:tav>
                                      </p:tavLst>
                                    </p:anim>
                                    <p:anim calcmode="lin" valueType="num">
                                      <p:cBhvr additive="base">
                                        <p:cTn id="17" dur="1000" fill="hold"/>
                                        <p:tgtEl>
                                          <p:spTgt spid="110653"/>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10654"/>
                                        </p:tgtEl>
                                        <p:attrNameLst>
                                          <p:attrName>style.visibility</p:attrName>
                                        </p:attrNameLst>
                                      </p:cBhvr>
                                      <p:to>
                                        <p:strVal val="visible"/>
                                      </p:to>
                                    </p:set>
                                    <p:anim calcmode="lin" valueType="num">
                                      <p:cBhvr additive="base">
                                        <p:cTn id="20" dur="1000" fill="hold"/>
                                        <p:tgtEl>
                                          <p:spTgt spid="110654"/>
                                        </p:tgtEl>
                                        <p:attrNameLst>
                                          <p:attrName>ppt_x</p:attrName>
                                        </p:attrNameLst>
                                      </p:cBhvr>
                                      <p:tavLst>
                                        <p:tav tm="0">
                                          <p:val>
                                            <p:strVal val="#ppt_x"/>
                                          </p:val>
                                        </p:tav>
                                        <p:tav tm="100000">
                                          <p:val>
                                            <p:strVal val="#ppt_x"/>
                                          </p:val>
                                        </p:tav>
                                      </p:tavLst>
                                    </p:anim>
                                    <p:anim calcmode="lin" valueType="num">
                                      <p:cBhvr additive="base">
                                        <p:cTn id="21" dur="1000" fill="hold"/>
                                        <p:tgtEl>
                                          <p:spTgt spid="110654"/>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0740"/>
                                        </p:tgtEl>
                                        <p:attrNameLst>
                                          <p:attrName>style.visibility</p:attrName>
                                        </p:attrNameLst>
                                      </p:cBhvr>
                                      <p:to>
                                        <p:strVal val="visible"/>
                                      </p:to>
                                    </p:set>
                                    <p:animEffect transition="in" filter="wipe(left)">
                                      <p:cBhvr>
                                        <p:cTn id="25" dur="1000"/>
                                        <p:tgtEl>
                                          <p:spTgt spid="110740"/>
                                        </p:tgtEl>
                                      </p:cBhvr>
                                    </p:animEffect>
                                  </p:childTnLst>
                                </p:cTn>
                              </p:par>
                            </p:childTnLst>
                          </p:cTn>
                        </p:par>
                        <p:par>
                          <p:cTn id="26" fill="hold" nodeType="afterGroup">
                            <p:stCondLst>
                              <p:cond delay="3000"/>
                            </p:stCondLst>
                            <p:childTnLst>
                              <p:par>
                                <p:cTn id="27" presetID="22" presetClass="entr" presetSubtype="8" fill="hold" nodeType="afterEffect">
                                  <p:stCondLst>
                                    <p:cond delay="0"/>
                                  </p:stCondLst>
                                  <p:childTnLst>
                                    <p:set>
                                      <p:cBhvr>
                                        <p:cTn id="28" dur="1" fill="hold">
                                          <p:stCondLst>
                                            <p:cond delay="0"/>
                                          </p:stCondLst>
                                        </p:cTn>
                                        <p:tgtEl>
                                          <p:spTgt spid="110647"/>
                                        </p:tgtEl>
                                        <p:attrNameLst>
                                          <p:attrName>style.visibility</p:attrName>
                                        </p:attrNameLst>
                                      </p:cBhvr>
                                      <p:to>
                                        <p:strVal val="visible"/>
                                      </p:to>
                                    </p:set>
                                    <p:animEffect transition="in" filter="wipe(left)">
                                      <p:cBhvr>
                                        <p:cTn id="29" dur="1000"/>
                                        <p:tgtEl>
                                          <p:spTgt spid="110647"/>
                                        </p:tgtEl>
                                      </p:cBhvr>
                                    </p:animEffect>
                                  </p:childTnLst>
                                </p:cTn>
                              </p:par>
                              <p:par>
                                <p:cTn id="30" presetID="22" presetClass="entr" presetSubtype="8" fill="hold" nodeType="withEffect">
                                  <p:stCondLst>
                                    <p:cond delay="0"/>
                                  </p:stCondLst>
                                  <p:childTnLst>
                                    <p:set>
                                      <p:cBhvr>
                                        <p:cTn id="31" dur="1" fill="hold">
                                          <p:stCondLst>
                                            <p:cond delay="0"/>
                                          </p:stCondLst>
                                        </p:cTn>
                                        <p:tgtEl>
                                          <p:spTgt spid="110645"/>
                                        </p:tgtEl>
                                        <p:attrNameLst>
                                          <p:attrName>style.visibility</p:attrName>
                                        </p:attrNameLst>
                                      </p:cBhvr>
                                      <p:to>
                                        <p:strVal val="visible"/>
                                      </p:to>
                                    </p:set>
                                    <p:animEffect transition="in" filter="wipe(left)">
                                      <p:cBhvr>
                                        <p:cTn id="32" dur="1000"/>
                                        <p:tgtEl>
                                          <p:spTgt spid="110645"/>
                                        </p:tgtEl>
                                      </p:cBhvr>
                                    </p:animEffect>
                                  </p:childTnLst>
                                </p:cTn>
                              </p:par>
                            </p:childTnLst>
                          </p:cTn>
                        </p:par>
                        <p:par>
                          <p:cTn id="33" fill="hold" nodeType="afterGroup">
                            <p:stCondLst>
                              <p:cond delay="4000"/>
                            </p:stCondLst>
                            <p:childTnLst>
                              <p:par>
                                <p:cTn id="34" presetID="22" presetClass="entr" presetSubtype="8" fill="hold" nodeType="afterEffect">
                                  <p:stCondLst>
                                    <p:cond delay="0"/>
                                  </p:stCondLst>
                                  <p:childTnLst>
                                    <p:set>
                                      <p:cBhvr>
                                        <p:cTn id="35" dur="1" fill="hold">
                                          <p:stCondLst>
                                            <p:cond delay="0"/>
                                          </p:stCondLst>
                                        </p:cTn>
                                        <p:tgtEl>
                                          <p:spTgt spid="110704"/>
                                        </p:tgtEl>
                                        <p:attrNameLst>
                                          <p:attrName>style.visibility</p:attrName>
                                        </p:attrNameLst>
                                      </p:cBhvr>
                                      <p:to>
                                        <p:strVal val="visible"/>
                                      </p:to>
                                    </p:set>
                                    <p:animEffect transition="in" filter="wipe(left)">
                                      <p:cBhvr>
                                        <p:cTn id="36" dur="1000"/>
                                        <p:tgtEl>
                                          <p:spTgt spid="11070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10649"/>
                                        </p:tgtEl>
                                        <p:attrNameLst>
                                          <p:attrName>style.visibility</p:attrName>
                                        </p:attrNameLst>
                                      </p:cBhvr>
                                      <p:to>
                                        <p:strVal val="visible"/>
                                      </p:to>
                                    </p:set>
                                    <p:animEffect transition="in" filter="wipe(left)">
                                      <p:cBhvr>
                                        <p:cTn id="41" dur="500"/>
                                        <p:tgtEl>
                                          <p:spTgt spid="110649"/>
                                        </p:tgtEl>
                                      </p:cBhvr>
                                    </p:animEffect>
                                  </p:childTnLst>
                                </p:cTn>
                              </p:par>
                            </p:childTnLst>
                          </p:cTn>
                        </p:par>
                        <p:par>
                          <p:cTn id="42" fill="hold" nodeType="afterGroup">
                            <p:stCondLst>
                              <p:cond delay="500"/>
                            </p:stCondLst>
                            <p:childTnLst>
                              <p:par>
                                <p:cTn id="43" presetID="22" presetClass="entr" presetSubtype="8" fill="hold" nodeType="afterEffect">
                                  <p:stCondLst>
                                    <p:cond delay="0"/>
                                  </p:stCondLst>
                                  <p:childTnLst>
                                    <p:set>
                                      <p:cBhvr>
                                        <p:cTn id="44" dur="1" fill="hold">
                                          <p:stCondLst>
                                            <p:cond delay="0"/>
                                          </p:stCondLst>
                                        </p:cTn>
                                        <p:tgtEl>
                                          <p:spTgt spid="110646"/>
                                        </p:tgtEl>
                                        <p:attrNameLst>
                                          <p:attrName>style.visibility</p:attrName>
                                        </p:attrNameLst>
                                      </p:cBhvr>
                                      <p:to>
                                        <p:strVal val="visible"/>
                                      </p:to>
                                    </p:set>
                                    <p:animEffect transition="in" filter="wipe(left)">
                                      <p:cBhvr>
                                        <p:cTn id="45" dur="1000"/>
                                        <p:tgtEl>
                                          <p:spTgt spid="110646"/>
                                        </p:tgtEl>
                                      </p:cBhvr>
                                    </p:animEffect>
                                  </p:childTnLst>
                                </p:cTn>
                              </p:par>
                              <p:par>
                                <p:cTn id="46" presetID="22" presetClass="entr" presetSubtype="8" fill="hold" nodeType="withEffect">
                                  <p:stCondLst>
                                    <p:cond delay="0"/>
                                  </p:stCondLst>
                                  <p:childTnLst>
                                    <p:set>
                                      <p:cBhvr>
                                        <p:cTn id="47" dur="1" fill="hold">
                                          <p:stCondLst>
                                            <p:cond delay="0"/>
                                          </p:stCondLst>
                                        </p:cTn>
                                        <p:tgtEl>
                                          <p:spTgt spid="110648"/>
                                        </p:tgtEl>
                                        <p:attrNameLst>
                                          <p:attrName>style.visibility</p:attrName>
                                        </p:attrNameLst>
                                      </p:cBhvr>
                                      <p:to>
                                        <p:strVal val="visible"/>
                                      </p:to>
                                    </p:set>
                                    <p:animEffect transition="in" filter="wipe(left)">
                                      <p:cBhvr>
                                        <p:cTn id="48" dur="1000"/>
                                        <p:tgtEl>
                                          <p:spTgt spid="110648"/>
                                        </p:tgtEl>
                                      </p:cBhvr>
                                    </p:animEffect>
                                  </p:childTnLst>
                                </p:cTn>
                              </p:par>
                            </p:childTnLst>
                          </p:cTn>
                        </p:par>
                        <p:par>
                          <p:cTn id="49" fill="hold" nodeType="afterGroup">
                            <p:stCondLst>
                              <p:cond delay="1500"/>
                            </p:stCondLst>
                            <p:childTnLst>
                              <p:par>
                                <p:cTn id="50" presetID="22" presetClass="entr" presetSubtype="8" fill="hold" nodeType="afterEffect">
                                  <p:stCondLst>
                                    <p:cond delay="0"/>
                                  </p:stCondLst>
                                  <p:childTnLst>
                                    <p:set>
                                      <p:cBhvr>
                                        <p:cTn id="51" dur="1" fill="hold">
                                          <p:stCondLst>
                                            <p:cond delay="0"/>
                                          </p:stCondLst>
                                        </p:cTn>
                                        <p:tgtEl>
                                          <p:spTgt spid="110741"/>
                                        </p:tgtEl>
                                        <p:attrNameLst>
                                          <p:attrName>style.visibility</p:attrName>
                                        </p:attrNameLst>
                                      </p:cBhvr>
                                      <p:to>
                                        <p:strVal val="visible"/>
                                      </p:to>
                                    </p:set>
                                    <p:animEffect transition="in" filter="wipe(left)">
                                      <p:cBhvr>
                                        <p:cTn id="52" dur="1000"/>
                                        <p:tgtEl>
                                          <p:spTgt spid="11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50" grpId="0" animBg="1"/>
      <p:bldP spid="1106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35C7065C-DAB6-45CB-978A-1710FA10A533}"/>
              </a:ext>
            </a:extLst>
          </p:cNvPr>
          <p:cNvSpPr>
            <a:spLocks noGrp="1" noChangeArrowheads="1"/>
          </p:cNvSpPr>
          <p:nvPr>
            <p:ph type="subTitle" idx="1"/>
          </p:nvPr>
        </p:nvSpPr>
        <p:spPr>
          <a:xfrm>
            <a:off x="0" y="1066800"/>
            <a:ext cx="8001000" cy="5791200"/>
          </a:xfrm>
          <a:solidFill>
            <a:schemeClr val="bg1"/>
          </a:solidFill>
          <a:ln w="63500">
            <a:solidFill>
              <a:schemeClr val="tx1"/>
            </a:solidFill>
            <a:miter lim="800000"/>
            <a:headEnd/>
            <a:tailEnd/>
          </a:ln>
        </p:spPr>
        <p:txBody>
          <a:bodyPr/>
          <a:lstStyle/>
          <a:p>
            <a:pPr algn="l" defTabSz="638175" eaLnBrk="1" hangingPunct="1">
              <a:lnSpc>
                <a:spcPct val="80000"/>
              </a:lnSpc>
              <a:buFont typeface="Wingdings" panose="05000000000000000000" pitchFamily="2" charset="2"/>
              <a:buChar char="§"/>
            </a:pPr>
            <a:endParaRPr lang="en-US" altLang="en-US" sz="300"/>
          </a:p>
          <a:p>
            <a:pPr algn="l" defTabSz="638175" eaLnBrk="1" hangingPunct="1">
              <a:lnSpc>
                <a:spcPct val="80000"/>
              </a:lnSpc>
              <a:spcBef>
                <a:spcPct val="0"/>
              </a:spcBef>
              <a:buFont typeface="Wingdings" panose="05000000000000000000" pitchFamily="2" charset="2"/>
              <a:buNone/>
            </a:pPr>
            <a:endParaRPr lang="en-US" altLang="en-US" sz="100" b="1"/>
          </a:p>
          <a:p>
            <a:pPr algn="l" defTabSz="638175" eaLnBrk="1" hangingPunct="1">
              <a:lnSpc>
                <a:spcPct val="80000"/>
              </a:lnSpc>
              <a:buFont typeface="Wingdings" panose="05000000000000000000" pitchFamily="2" charset="2"/>
              <a:buChar char="§"/>
            </a:pPr>
            <a:r>
              <a:rPr lang="en-US" altLang="en-US" sz="3600" b="1"/>
              <a:t>Jesus is arrested </a:t>
            </a:r>
            <a:r>
              <a:rPr lang="en-US" altLang="en-US" sz="2400"/>
              <a:t>(John 18:36)</a:t>
            </a:r>
          </a:p>
          <a:p>
            <a:pPr algn="l" defTabSz="638175" eaLnBrk="1" hangingPunct="1">
              <a:lnSpc>
                <a:spcPct val="80000"/>
              </a:lnSpc>
              <a:buFont typeface="Wingdings" panose="05000000000000000000" pitchFamily="2" charset="2"/>
              <a:buChar char="§"/>
            </a:pPr>
            <a:r>
              <a:rPr lang="en-US" altLang="en-US" sz="3600" b="1"/>
              <a:t>Jesus died on the cross </a:t>
            </a:r>
            <a:r>
              <a:rPr lang="en-US" altLang="en-US" sz="2400"/>
              <a:t>(Luke 23:33)</a:t>
            </a:r>
          </a:p>
          <a:p>
            <a:pPr algn="l" defTabSz="638175" eaLnBrk="1" hangingPunct="1">
              <a:lnSpc>
                <a:spcPct val="80000"/>
              </a:lnSpc>
              <a:buFont typeface="Wingdings" panose="05000000000000000000" pitchFamily="2" charset="2"/>
              <a:buChar char="§"/>
            </a:pPr>
            <a:r>
              <a:rPr lang="en-US" altLang="en-US" sz="3600" b="1"/>
              <a:t>Jesus rose </a:t>
            </a:r>
            <a:r>
              <a:rPr lang="en-US" altLang="en-US" sz="2400"/>
              <a:t>(Luke 24:1-7)</a:t>
            </a:r>
          </a:p>
          <a:p>
            <a:pPr algn="l" defTabSz="638175" eaLnBrk="1" hangingPunct="1">
              <a:lnSpc>
                <a:spcPct val="80000"/>
              </a:lnSpc>
              <a:buFont typeface="Wingdings" panose="05000000000000000000" pitchFamily="2" charset="2"/>
              <a:buChar char="§"/>
            </a:pPr>
            <a:r>
              <a:rPr lang="en-US" altLang="en-US" sz="3600" b="1"/>
              <a:t>Jesus appeared 40 days teaching     </a:t>
            </a:r>
          </a:p>
          <a:p>
            <a:pPr algn="l" defTabSz="638175" eaLnBrk="1" hangingPunct="1">
              <a:lnSpc>
                <a:spcPct val="80000"/>
              </a:lnSpc>
              <a:spcBef>
                <a:spcPct val="0"/>
              </a:spcBef>
              <a:buFont typeface="Wingdings" panose="05000000000000000000" pitchFamily="2" charset="2"/>
              <a:buNone/>
            </a:pPr>
            <a:r>
              <a:rPr lang="en-US" altLang="en-US" sz="3600" b="1"/>
              <a:t>  about the kingdom </a:t>
            </a:r>
            <a:r>
              <a:rPr lang="en-US" altLang="en-US" sz="2400"/>
              <a:t>(Acts 1:3)</a:t>
            </a:r>
          </a:p>
          <a:p>
            <a:pPr algn="l" defTabSz="638175" eaLnBrk="1" hangingPunct="1">
              <a:lnSpc>
                <a:spcPct val="80000"/>
              </a:lnSpc>
              <a:buFont typeface="Wingdings" panose="05000000000000000000" pitchFamily="2" charset="2"/>
              <a:buChar char="§"/>
            </a:pPr>
            <a:r>
              <a:rPr lang="en-US" altLang="en-US" sz="3600" b="1"/>
              <a:t>Jesus ascends </a:t>
            </a:r>
            <a:r>
              <a:rPr lang="en-US" altLang="en-US" sz="2400"/>
              <a:t>(Acts 1:9-11)</a:t>
            </a:r>
          </a:p>
          <a:p>
            <a:pPr algn="l" defTabSz="638175" eaLnBrk="1" hangingPunct="1">
              <a:lnSpc>
                <a:spcPct val="80000"/>
              </a:lnSpc>
              <a:buFont typeface="Wingdings" panose="05000000000000000000" pitchFamily="2" charset="2"/>
              <a:buChar char="§"/>
            </a:pPr>
            <a:r>
              <a:rPr lang="en-US" altLang="en-US" sz="3600" b="1"/>
              <a:t>Holy Spirit comes on the day of </a:t>
            </a:r>
          </a:p>
          <a:p>
            <a:pPr algn="l" defTabSz="638175" eaLnBrk="1" hangingPunct="1">
              <a:lnSpc>
                <a:spcPct val="80000"/>
              </a:lnSpc>
              <a:spcBef>
                <a:spcPct val="0"/>
              </a:spcBef>
              <a:buFont typeface="Wingdings" panose="05000000000000000000" pitchFamily="2" charset="2"/>
              <a:buNone/>
            </a:pPr>
            <a:r>
              <a:rPr lang="en-US" altLang="en-US" sz="3600" b="1"/>
              <a:t>  Pentecost </a:t>
            </a:r>
            <a:r>
              <a:rPr lang="en-US" altLang="en-US" sz="2400"/>
              <a:t>(Acts 2:1-13)</a:t>
            </a:r>
          </a:p>
          <a:p>
            <a:pPr algn="l" defTabSz="638175" eaLnBrk="1" hangingPunct="1">
              <a:lnSpc>
                <a:spcPct val="80000"/>
              </a:lnSpc>
              <a:buFont typeface="Wingdings" panose="05000000000000000000" pitchFamily="2" charset="2"/>
              <a:buChar char="§"/>
            </a:pPr>
            <a:r>
              <a:rPr lang="en-US" altLang="en-US" sz="3600" b="1"/>
              <a:t>Peter’s sermon </a:t>
            </a:r>
            <a:r>
              <a:rPr lang="en-US" altLang="en-US" sz="2400"/>
              <a:t>(Acts 2:14-39)</a:t>
            </a:r>
          </a:p>
          <a:p>
            <a:pPr lvl="2" algn="l" defTabSz="638175" eaLnBrk="1" hangingPunct="1">
              <a:lnSpc>
                <a:spcPct val="80000"/>
              </a:lnSpc>
              <a:spcBef>
                <a:spcPct val="0"/>
              </a:spcBef>
              <a:buFont typeface="Wingdings" panose="05000000000000000000" pitchFamily="2" charset="2"/>
              <a:buChar char="§"/>
            </a:pPr>
            <a:r>
              <a:rPr lang="en-US" altLang="en-US" sz="2800"/>
              <a:t>The fulfillment of prophecy</a:t>
            </a:r>
          </a:p>
          <a:p>
            <a:pPr lvl="2" algn="l" defTabSz="638175" eaLnBrk="1" hangingPunct="1">
              <a:lnSpc>
                <a:spcPct val="80000"/>
              </a:lnSpc>
              <a:spcBef>
                <a:spcPct val="0"/>
              </a:spcBef>
              <a:buFont typeface="Wingdings" panose="05000000000000000000" pitchFamily="2" charset="2"/>
              <a:buChar char="§"/>
            </a:pPr>
            <a:r>
              <a:rPr lang="en-US" altLang="en-US" sz="2800"/>
              <a:t>The chilling indictment</a:t>
            </a:r>
            <a:endParaRPr lang="en-US" altLang="en-US"/>
          </a:p>
        </p:txBody>
      </p:sp>
      <p:sp>
        <p:nvSpPr>
          <p:cNvPr id="120836" name="Rectangle 4">
            <a:extLst>
              <a:ext uri="{FF2B5EF4-FFF2-40B4-BE49-F238E27FC236}">
                <a16:creationId xmlns:a16="http://schemas.microsoft.com/office/drawing/2014/main" id="{350D299A-ECD4-4226-8DC9-63B27879114D}"/>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20837" name="WordArt 5">
            <a:extLst>
              <a:ext uri="{FF2B5EF4-FFF2-40B4-BE49-F238E27FC236}">
                <a16:creationId xmlns:a16="http://schemas.microsoft.com/office/drawing/2014/main" id="{AD0C5B72-82E9-4F14-B711-2E880968B7AD}"/>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Arrival of the Day of</a:t>
            </a:r>
          </a:p>
        </p:txBody>
      </p:sp>
      <p:sp>
        <p:nvSpPr>
          <p:cNvPr id="120838" name="Rectangle 6">
            <a:extLst>
              <a:ext uri="{FF2B5EF4-FFF2-40B4-BE49-F238E27FC236}">
                <a16:creationId xmlns:a16="http://schemas.microsoft.com/office/drawing/2014/main" id="{FB87ACBA-D857-439D-9BA4-55566EDD2F71}"/>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0839" name="WordArt 7">
            <a:extLst>
              <a:ext uri="{FF2B5EF4-FFF2-40B4-BE49-F238E27FC236}">
                <a16:creationId xmlns:a16="http://schemas.microsoft.com/office/drawing/2014/main" id="{FBE76324-B68F-43CF-8420-F236E199C037}"/>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PENTECOST</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additive="base">
                                        <p:cTn id="7" dur="1000" fill="hold"/>
                                        <p:tgtEl>
                                          <p:spTgt spid="120836"/>
                                        </p:tgtEl>
                                        <p:attrNameLst>
                                          <p:attrName>ppt_x</p:attrName>
                                        </p:attrNameLst>
                                      </p:cBhvr>
                                      <p:tavLst>
                                        <p:tav tm="0">
                                          <p:val>
                                            <p:strVal val="0-#ppt_w/2"/>
                                          </p:val>
                                        </p:tav>
                                        <p:tav tm="100000">
                                          <p:val>
                                            <p:strVal val="#ppt_x"/>
                                          </p:val>
                                        </p:tav>
                                      </p:tavLst>
                                    </p:anim>
                                    <p:anim calcmode="lin" valueType="num">
                                      <p:cBhvr additive="base">
                                        <p:cTn id="8" dur="1000" fill="hold"/>
                                        <p:tgtEl>
                                          <p:spTgt spid="12083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0837"/>
                                        </p:tgtEl>
                                        <p:attrNameLst>
                                          <p:attrName>style.visibility</p:attrName>
                                        </p:attrNameLst>
                                      </p:cBhvr>
                                      <p:to>
                                        <p:strVal val="visible"/>
                                      </p:to>
                                    </p:set>
                                    <p:anim calcmode="lin" valueType="num">
                                      <p:cBhvr additive="base">
                                        <p:cTn id="11" dur="1000" fill="hold"/>
                                        <p:tgtEl>
                                          <p:spTgt spid="120837"/>
                                        </p:tgtEl>
                                        <p:attrNameLst>
                                          <p:attrName>ppt_x</p:attrName>
                                        </p:attrNameLst>
                                      </p:cBhvr>
                                      <p:tavLst>
                                        <p:tav tm="0">
                                          <p:val>
                                            <p:strVal val="0-#ppt_w/2"/>
                                          </p:val>
                                        </p:tav>
                                        <p:tav tm="100000">
                                          <p:val>
                                            <p:strVal val="#ppt_x"/>
                                          </p:val>
                                        </p:tav>
                                      </p:tavLst>
                                    </p:anim>
                                    <p:anim calcmode="lin" valueType="num">
                                      <p:cBhvr additive="base">
                                        <p:cTn id="12" dur="1000" fill="hold"/>
                                        <p:tgtEl>
                                          <p:spTgt spid="12083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20838"/>
                                        </p:tgtEl>
                                        <p:attrNameLst>
                                          <p:attrName>style.visibility</p:attrName>
                                        </p:attrNameLst>
                                      </p:cBhvr>
                                      <p:to>
                                        <p:strVal val="visible"/>
                                      </p:to>
                                    </p:set>
                                    <p:anim calcmode="lin" valueType="num">
                                      <p:cBhvr additive="base">
                                        <p:cTn id="16" dur="1000" fill="hold"/>
                                        <p:tgtEl>
                                          <p:spTgt spid="120838"/>
                                        </p:tgtEl>
                                        <p:attrNameLst>
                                          <p:attrName>ppt_x</p:attrName>
                                        </p:attrNameLst>
                                      </p:cBhvr>
                                      <p:tavLst>
                                        <p:tav tm="0">
                                          <p:val>
                                            <p:strVal val="#ppt_x"/>
                                          </p:val>
                                        </p:tav>
                                        <p:tav tm="100000">
                                          <p:val>
                                            <p:strVal val="#ppt_x"/>
                                          </p:val>
                                        </p:tav>
                                      </p:tavLst>
                                    </p:anim>
                                    <p:anim calcmode="lin" valueType="num">
                                      <p:cBhvr additive="base">
                                        <p:cTn id="17" dur="1000" fill="hold"/>
                                        <p:tgtEl>
                                          <p:spTgt spid="120838"/>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20839"/>
                                        </p:tgtEl>
                                        <p:attrNameLst>
                                          <p:attrName>style.visibility</p:attrName>
                                        </p:attrNameLst>
                                      </p:cBhvr>
                                      <p:to>
                                        <p:strVal val="visible"/>
                                      </p:to>
                                    </p:set>
                                    <p:anim calcmode="lin" valueType="num">
                                      <p:cBhvr additive="base">
                                        <p:cTn id="20" dur="1000" fill="hold"/>
                                        <p:tgtEl>
                                          <p:spTgt spid="120839"/>
                                        </p:tgtEl>
                                        <p:attrNameLst>
                                          <p:attrName>ppt_x</p:attrName>
                                        </p:attrNameLst>
                                      </p:cBhvr>
                                      <p:tavLst>
                                        <p:tav tm="0">
                                          <p:val>
                                            <p:strVal val="#ppt_x"/>
                                          </p:val>
                                        </p:tav>
                                        <p:tav tm="100000">
                                          <p:val>
                                            <p:strVal val="#ppt_x"/>
                                          </p:val>
                                        </p:tav>
                                      </p:tavLst>
                                    </p:anim>
                                    <p:anim calcmode="lin" valueType="num">
                                      <p:cBhvr additive="base">
                                        <p:cTn id="21" dur="1000" fill="hold"/>
                                        <p:tgtEl>
                                          <p:spTgt spid="120839"/>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120834">
                                            <p:bg/>
                                          </p:spTgt>
                                        </p:tgtEl>
                                        <p:attrNameLst>
                                          <p:attrName>style.visibility</p:attrName>
                                        </p:attrNameLst>
                                      </p:cBhvr>
                                      <p:to>
                                        <p:strVal val="visible"/>
                                      </p:to>
                                    </p:set>
                                    <p:animEffect transition="in" filter="fade">
                                      <p:cBhvr>
                                        <p:cTn id="25" dur="1000"/>
                                        <p:tgtEl>
                                          <p:spTgt spid="120834">
                                            <p:bg/>
                                          </p:spTgt>
                                        </p:tgtEl>
                                      </p:cBhvr>
                                    </p:animEffect>
                                    <p:anim calcmode="lin" valueType="num">
                                      <p:cBhvr>
                                        <p:cTn id="26" dur="1000" fill="hold"/>
                                        <p:tgtEl>
                                          <p:spTgt spid="120834">
                                            <p:bg/>
                                          </p:spTgt>
                                        </p:tgtEl>
                                        <p:attrNameLst>
                                          <p:attrName>ppt_x</p:attrName>
                                        </p:attrNameLst>
                                      </p:cBhvr>
                                      <p:tavLst>
                                        <p:tav tm="0">
                                          <p:val>
                                            <p:strVal val="#ppt_x"/>
                                          </p:val>
                                        </p:tav>
                                        <p:tav tm="100000">
                                          <p:val>
                                            <p:strVal val="#ppt_x"/>
                                          </p:val>
                                        </p:tav>
                                      </p:tavLst>
                                    </p:anim>
                                    <p:anim calcmode="lin" valueType="num">
                                      <p:cBhvr>
                                        <p:cTn id="27" dur="900" decel="100000" fill="hold"/>
                                        <p:tgtEl>
                                          <p:spTgt spid="120834">
                                            <p:bg/>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0834">
                                            <p:bg/>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20834">
                                            <p:txEl>
                                              <p:pRg st="2" end="2"/>
                                            </p:txEl>
                                          </p:spTgt>
                                        </p:tgtEl>
                                        <p:attrNameLst>
                                          <p:attrName>style.visibility</p:attrName>
                                        </p:attrNameLst>
                                      </p:cBhvr>
                                      <p:to>
                                        <p:strVal val="visible"/>
                                      </p:to>
                                    </p:set>
                                    <p:animEffect transition="in" filter="fade">
                                      <p:cBhvr>
                                        <p:cTn id="31" dur="1000"/>
                                        <p:tgtEl>
                                          <p:spTgt spid="120834">
                                            <p:txEl>
                                              <p:pRg st="2" end="2"/>
                                            </p:txEl>
                                          </p:spTgt>
                                        </p:tgtEl>
                                      </p:cBhvr>
                                    </p:animEffect>
                                    <p:anim calcmode="lin" valueType="num">
                                      <p:cBhvr>
                                        <p:cTn id="32" dur="1000" fill="hold"/>
                                        <p:tgtEl>
                                          <p:spTgt spid="120834">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20834">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083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20834">
                                            <p:txEl>
                                              <p:pRg st="3" end="3"/>
                                            </p:txEl>
                                          </p:spTgt>
                                        </p:tgtEl>
                                        <p:attrNameLst>
                                          <p:attrName>style.visibility</p:attrName>
                                        </p:attrNameLst>
                                      </p:cBhvr>
                                      <p:to>
                                        <p:strVal val="visible"/>
                                      </p:to>
                                    </p:set>
                                    <p:animEffect transition="in" filter="fade">
                                      <p:cBhvr>
                                        <p:cTn id="39" dur="1000"/>
                                        <p:tgtEl>
                                          <p:spTgt spid="120834">
                                            <p:txEl>
                                              <p:pRg st="3" end="3"/>
                                            </p:txEl>
                                          </p:spTgt>
                                        </p:tgtEl>
                                      </p:cBhvr>
                                    </p:animEffect>
                                    <p:anim calcmode="lin" valueType="num">
                                      <p:cBhvr>
                                        <p:cTn id="40" dur="1000" fill="hold"/>
                                        <p:tgtEl>
                                          <p:spTgt spid="120834">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20834">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083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20834">
                                            <p:txEl>
                                              <p:pRg st="4" end="4"/>
                                            </p:txEl>
                                          </p:spTgt>
                                        </p:tgtEl>
                                        <p:attrNameLst>
                                          <p:attrName>style.visibility</p:attrName>
                                        </p:attrNameLst>
                                      </p:cBhvr>
                                      <p:to>
                                        <p:strVal val="visible"/>
                                      </p:to>
                                    </p:set>
                                    <p:animEffect transition="in" filter="fade">
                                      <p:cBhvr>
                                        <p:cTn id="47" dur="1000"/>
                                        <p:tgtEl>
                                          <p:spTgt spid="120834">
                                            <p:txEl>
                                              <p:pRg st="4" end="4"/>
                                            </p:txEl>
                                          </p:spTgt>
                                        </p:tgtEl>
                                      </p:cBhvr>
                                    </p:animEffect>
                                    <p:anim calcmode="lin" valueType="num">
                                      <p:cBhvr>
                                        <p:cTn id="48" dur="1000" fill="hold"/>
                                        <p:tgtEl>
                                          <p:spTgt spid="120834">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20834">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2083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20834">
                                            <p:txEl>
                                              <p:pRg st="5" end="5"/>
                                            </p:txEl>
                                          </p:spTgt>
                                        </p:tgtEl>
                                        <p:attrNameLst>
                                          <p:attrName>style.visibility</p:attrName>
                                        </p:attrNameLst>
                                      </p:cBhvr>
                                      <p:to>
                                        <p:strVal val="visible"/>
                                      </p:to>
                                    </p:set>
                                    <p:animEffect transition="in" filter="fade">
                                      <p:cBhvr>
                                        <p:cTn id="55" dur="1000"/>
                                        <p:tgtEl>
                                          <p:spTgt spid="120834">
                                            <p:txEl>
                                              <p:pRg st="5" end="5"/>
                                            </p:txEl>
                                          </p:spTgt>
                                        </p:tgtEl>
                                      </p:cBhvr>
                                    </p:animEffect>
                                    <p:anim calcmode="lin" valueType="num">
                                      <p:cBhvr>
                                        <p:cTn id="56" dur="1000" fill="hold"/>
                                        <p:tgtEl>
                                          <p:spTgt spid="120834">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20834">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0834">
                                            <p:txEl>
                                              <p:pRg st="5" end="5"/>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20834">
                                            <p:txEl>
                                              <p:pRg st="6" end="6"/>
                                            </p:txEl>
                                          </p:spTgt>
                                        </p:tgtEl>
                                        <p:attrNameLst>
                                          <p:attrName>style.visibility</p:attrName>
                                        </p:attrNameLst>
                                      </p:cBhvr>
                                      <p:to>
                                        <p:strVal val="visible"/>
                                      </p:to>
                                    </p:set>
                                    <p:animEffect transition="in" filter="fade">
                                      <p:cBhvr>
                                        <p:cTn id="61" dur="1000"/>
                                        <p:tgtEl>
                                          <p:spTgt spid="120834">
                                            <p:txEl>
                                              <p:pRg st="6" end="6"/>
                                            </p:txEl>
                                          </p:spTgt>
                                        </p:tgtEl>
                                      </p:cBhvr>
                                    </p:animEffect>
                                    <p:anim calcmode="lin" valueType="num">
                                      <p:cBhvr>
                                        <p:cTn id="62" dur="1000" fill="hold"/>
                                        <p:tgtEl>
                                          <p:spTgt spid="120834">
                                            <p:txEl>
                                              <p:pRg st="6" end="6"/>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120834">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2083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120834">
                                            <p:txEl>
                                              <p:pRg st="7" end="7"/>
                                            </p:txEl>
                                          </p:spTgt>
                                        </p:tgtEl>
                                        <p:attrNameLst>
                                          <p:attrName>style.visibility</p:attrName>
                                        </p:attrNameLst>
                                      </p:cBhvr>
                                      <p:to>
                                        <p:strVal val="visible"/>
                                      </p:to>
                                    </p:set>
                                    <p:animEffect transition="in" filter="fade">
                                      <p:cBhvr>
                                        <p:cTn id="69" dur="1000"/>
                                        <p:tgtEl>
                                          <p:spTgt spid="120834">
                                            <p:txEl>
                                              <p:pRg st="7" end="7"/>
                                            </p:txEl>
                                          </p:spTgt>
                                        </p:tgtEl>
                                      </p:cBhvr>
                                    </p:animEffect>
                                    <p:anim calcmode="lin" valueType="num">
                                      <p:cBhvr>
                                        <p:cTn id="70" dur="1000" fill="hold"/>
                                        <p:tgtEl>
                                          <p:spTgt spid="120834">
                                            <p:txEl>
                                              <p:pRg st="7" end="7"/>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120834">
                                            <p:txEl>
                                              <p:pRg st="7" end="7"/>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083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120834">
                                            <p:txEl>
                                              <p:pRg st="8" end="8"/>
                                            </p:txEl>
                                          </p:spTgt>
                                        </p:tgtEl>
                                        <p:attrNameLst>
                                          <p:attrName>style.visibility</p:attrName>
                                        </p:attrNameLst>
                                      </p:cBhvr>
                                      <p:to>
                                        <p:strVal val="visible"/>
                                      </p:to>
                                    </p:set>
                                    <p:animEffect transition="in" filter="fade">
                                      <p:cBhvr>
                                        <p:cTn id="77" dur="1000"/>
                                        <p:tgtEl>
                                          <p:spTgt spid="120834">
                                            <p:txEl>
                                              <p:pRg st="8" end="8"/>
                                            </p:txEl>
                                          </p:spTgt>
                                        </p:tgtEl>
                                      </p:cBhvr>
                                    </p:animEffect>
                                    <p:anim calcmode="lin" valueType="num">
                                      <p:cBhvr>
                                        <p:cTn id="78" dur="1000" fill="hold"/>
                                        <p:tgtEl>
                                          <p:spTgt spid="120834">
                                            <p:txEl>
                                              <p:pRg st="8" end="8"/>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120834">
                                            <p:txEl>
                                              <p:pRg st="8" end="8"/>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20834">
                                            <p:txEl>
                                              <p:pRg st="8" end="8"/>
                                            </p:txEl>
                                          </p:spTgt>
                                        </p:tgtEl>
                                        <p:attrNameLst>
                                          <p:attrName>ppt_y</p:attrName>
                                        </p:attrNameLst>
                                      </p:cBhvr>
                                      <p:tavLst>
                                        <p:tav tm="0">
                                          <p:val>
                                            <p:strVal val="#ppt_y-.03"/>
                                          </p:val>
                                        </p:tav>
                                        <p:tav tm="100000">
                                          <p:val>
                                            <p:strVal val="#ppt_y"/>
                                          </p:val>
                                        </p:tav>
                                      </p:tavLst>
                                    </p:anim>
                                  </p:childTnLst>
                                </p:cTn>
                              </p:par>
                              <p:par>
                                <p:cTn id="81" presetID="37" presetClass="entr" presetSubtype="0" fill="hold" grpId="0" nodeType="withEffect">
                                  <p:stCondLst>
                                    <p:cond delay="0"/>
                                  </p:stCondLst>
                                  <p:childTnLst>
                                    <p:set>
                                      <p:cBhvr>
                                        <p:cTn id="82" dur="1" fill="hold">
                                          <p:stCondLst>
                                            <p:cond delay="0"/>
                                          </p:stCondLst>
                                        </p:cTn>
                                        <p:tgtEl>
                                          <p:spTgt spid="120834">
                                            <p:txEl>
                                              <p:pRg st="9" end="9"/>
                                            </p:txEl>
                                          </p:spTgt>
                                        </p:tgtEl>
                                        <p:attrNameLst>
                                          <p:attrName>style.visibility</p:attrName>
                                        </p:attrNameLst>
                                      </p:cBhvr>
                                      <p:to>
                                        <p:strVal val="visible"/>
                                      </p:to>
                                    </p:set>
                                    <p:animEffect transition="in" filter="fade">
                                      <p:cBhvr>
                                        <p:cTn id="83" dur="1000"/>
                                        <p:tgtEl>
                                          <p:spTgt spid="120834">
                                            <p:txEl>
                                              <p:pRg st="9" end="9"/>
                                            </p:txEl>
                                          </p:spTgt>
                                        </p:tgtEl>
                                      </p:cBhvr>
                                    </p:animEffect>
                                    <p:anim calcmode="lin" valueType="num">
                                      <p:cBhvr>
                                        <p:cTn id="84" dur="1000" fill="hold"/>
                                        <p:tgtEl>
                                          <p:spTgt spid="120834">
                                            <p:txEl>
                                              <p:pRg st="9" end="9"/>
                                            </p:txEl>
                                          </p:spTgt>
                                        </p:tgtEl>
                                        <p:attrNameLst>
                                          <p:attrName>ppt_x</p:attrName>
                                        </p:attrNameLst>
                                      </p:cBhvr>
                                      <p:tavLst>
                                        <p:tav tm="0">
                                          <p:val>
                                            <p:strVal val="#ppt_x"/>
                                          </p:val>
                                        </p:tav>
                                        <p:tav tm="100000">
                                          <p:val>
                                            <p:strVal val="#ppt_x"/>
                                          </p:val>
                                        </p:tav>
                                      </p:tavLst>
                                    </p:anim>
                                    <p:anim calcmode="lin" valueType="num">
                                      <p:cBhvr>
                                        <p:cTn id="85" dur="900" decel="100000" fill="hold"/>
                                        <p:tgtEl>
                                          <p:spTgt spid="120834">
                                            <p:txEl>
                                              <p:pRg st="9" end="9"/>
                                            </p:tx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2083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120834">
                                            <p:txEl>
                                              <p:pRg st="10" end="10"/>
                                            </p:txEl>
                                          </p:spTgt>
                                        </p:tgtEl>
                                        <p:attrNameLst>
                                          <p:attrName>style.visibility</p:attrName>
                                        </p:attrNameLst>
                                      </p:cBhvr>
                                      <p:to>
                                        <p:strVal val="visible"/>
                                      </p:to>
                                    </p:set>
                                    <p:animEffect transition="in" filter="fade">
                                      <p:cBhvr>
                                        <p:cTn id="91" dur="1000"/>
                                        <p:tgtEl>
                                          <p:spTgt spid="120834">
                                            <p:txEl>
                                              <p:pRg st="10" end="10"/>
                                            </p:txEl>
                                          </p:spTgt>
                                        </p:tgtEl>
                                      </p:cBhvr>
                                    </p:animEffect>
                                    <p:anim calcmode="lin" valueType="num">
                                      <p:cBhvr>
                                        <p:cTn id="92" dur="1000" fill="hold"/>
                                        <p:tgtEl>
                                          <p:spTgt spid="120834">
                                            <p:txEl>
                                              <p:pRg st="10" end="10"/>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120834">
                                            <p:txEl>
                                              <p:pRg st="10" end="10"/>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20834">
                                            <p:txEl>
                                              <p:pRg st="10" end="10"/>
                                            </p:tx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120834">
                                            <p:txEl>
                                              <p:pRg st="11" end="11"/>
                                            </p:txEl>
                                          </p:spTgt>
                                        </p:tgtEl>
                                        <p:attrNameLst>
                                          <p:attrName>style.visibility</p:attrName>
                                        </p:attrNameLst>
                                      </p:cBhvr>
                                      <p:to>
                                        <p:strVal val="visible"/>
                                      </p:to>
                                    </p:set>
                                    <p:animEffect transition="in" filter="fade">
                                      <p:cBhvr>
                                        <p:cTn id="97" dur="1000"/>
                                        <p:tgtEl>
                                          <p:spTgt spid="120834">
                                            <p:txEl>
                                              <p:pRg st="11" end="11"/>
                                            </p:txEl>
                                          </p:spTgt>
                                        </p:tgtEl>
                                      </p:cBhvr>
                                    </p:animEffect>
                                    <p:anim calcmode="lin" valueType="num">
                                      <p:cBhvr>
                                        <p:cTn id="98" dur="1000" fill="hold"/>
                                        <p:tgtEl>
                                          <p:spTgt spid="120834">
                                            <p:txEl>
                                              <p:pRg st="11" end="11"/>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120834">
                                            <p:txEl>
                                              <p:pRg st="11" end="11"/>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0834">
                                            <p:txEl>
                                              <p:pRg st="11" end="11"/>
                                            </p:txEl>
                                          </p:spTgt>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120834">
                                            <p:txEl>
                                              <p:pRg st="12" end="12"/>
                                            </p:txEl>
                                          </p:spTgt>
                                        </p:tgtEl>
                                        <p:attrNameLst>
                                          <p:attrName>style.visibility</p:attrName>
                                        </p:attrNameLst>
                                      </p:cBhvr>
                                      <p:to>
                                        <p:strVal val="visible"/>
                                      </p:to>
                                    </p:set>
                                    <p:animEffect transition="in" filter="fade">
                                      <p:cBhvr>
                                        <p:cTn id="103" dur="1000"/>
                                        <p:tgtEl>
                                          <p:spTgt spid="120834">
                                            <p:txEl>
                                              <p:pRg st="12" end="12"/>
                                            </p:txEl>
                                          </p:spTgt>
                                        </p:tgtEl>
                                      </p:cBhvr>
                                    </p:animEffect>
                                    <p:anim calcmode="lin" valueType="num">
                                      <p:cBhvr>
                                        <p:cTn id="104" dur="1000" fill="hold"/>
                                        <p:tgtEl>
                                          <p:spTgt spid="120834">
                                            <p:txEl>
                                              <p:pRg st="12" end="12"/>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120834">
                                            <p:txEl>
                                              <p:pRg st="12" end="12"/>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120834">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build="p" animBg="1"/>
      <p:bldP spid="120836" grpId="0" animBg="1"/>
      <p:bldP spid="1208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4A594E4F-C9AF-4F0A-B579-C0F61FA195B0}"/>
              </a:ext>
            </a:extLst>
          </p:cNvPr>
          <p:cNvSpPr>
            <a:spLocks noGrp="1" noChangeArrowheads="1"/>
          </p:cNvSpPr>
          <p:nvPr>
            <p:ph type="subTitle" idx="1"/>
          </p:nvPr>
        </p:nvSpPr>
        <p:spPr>
          <a:xfrm>
            <a:off x="0" y="1066800"/>
            <a:ext cx="8001000" cy="5791200"/>
          </a:xfrm>
          <a:solidFill>
            <a:schemeClr val="bg1"/>
          </a:solidFill>
          <a:ln w="63500">
            <a:solidFill>
              <a:schemeClr val="tx1"/>
            </a:solidFill>
            <a:miter lim="800000"/>
            <a:headEnd/>
            <a:tailEnd/>
          </a:ln>
        </p:spPr>
        <p:txBody>
          <a:bodyPr/>
          <a:lstStyle/>
          <a:p>
            <a:pPr algn="l" defTabSz="638175" eaLnBrk="1" hangingPunct="1">
              <a:buFont typeface="Wingdings" panose="05000000000000000000" pitchFamily="2" charset="2"/>
              <a:buChar char="§"/>
            </a:pPr>
            <a:endParaRPr lang="en-US" altLang="en-US" sz="300"/>
          </a:p>
          <a:p>
            <a:pPr algn="l" defTabSz="638175" eaLnBrk="1" hangingPunct="1">
              <a:lnSpc>
                <a:spcPct val="80000"/>
              </a:lnSpc>
              <a:spcBef>
                <a:spcPct val="0"/>
              </a:spcBef>
              <a:buFont typeface="Wingdings" panose="05000000000000000000" pitchFamily="2" charset="2"/>
              <a:buNone/>
            </a:pPr>
            <a:endParaRPr lang="en-US" altLang="en-US" sz="100" b="1"/>
          </a:p>
        </p:txBody>
      </p:sp>
      <p:sp>
        <p:nvSpPr>
          <p:cNvPr id="122883" name="Rectangle 3">
            <a:extLst>
              <a:ext uri="{FF2B5EF4-FFF2-40B4-BE49-F238E27FC236}">
                <a16:creationId xmlns:a16="http://schemas.microsoft.com/office/drawing/2014/main" id="{540A7429-4B37-4BFB-B79A-DAE3E7335E98}"/>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22884" name="WordArt 4">
            <a:extLst>
              <a:ext uri="{FF2B5EF4-FFF2-40B4-BE49-F238E27FC236}">
                <a16:creationId xmlns:a16="http://schemas.microsoft.com/office/drawing/2014/main" id="{D216D3E0-9214-48E3-B2DD-3C178493D6D7}"/>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When Did it Come?</a:t>
            </a:r>
          </a:p>
        </p:txBody>
      </p:sp>
      <p:sp>
        <p:nvSpPr>
          <p:cNvPr id="122885" name="Rectangle 5">
            <a:extLst>
              <a:ext uri="{FF2B5EF4-FFF2-40B4-BE49-F238E27FC236}">
                <a16:creationId xmlns:a16="http://schemas.microsoft.com/office/drawing/2014/main" id="{01EA2520-D0A3-4539-8786-ECAB13656780}"/>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886" name="WordArt 6">
            <a:extLst>
              <a:ext uri="{FF2B5EF4-FFF2-40B4-BE49-F238E27FC236}">
                <a16:creationId xmlns:a16="http://schemas.microsoft.com/office/drawing/2014/main" id="{D00F44A5-014C-4146-AC76-637CC5823175}"/>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KINGDOM</a:t>
            </a:r>
          </a:p>
        </p:txBody>
      </p:sp>
      <p:sp>
        <p:nvSpPr>
          <p:cNvPr id="122887" name="Rectangle 7">
            <a:extLst>
              <a:ext uri="{FF2B5EF4-FFF2-40B4-BE49-F238E27FC236}">
                <a16:creationId xmlns:a16="http://schemas.microsoft.com/office/drawing/2014/main" id="{12FE04AA-2195-472B-9A2B-B51A18118ACF}"/>
              </a:ext>
            </a:extLst>
          </p:cNvPr>
          <p:cNvSpPr>
            <a:spLocks noChangeArrowheads="1"/>
          </p:cNvSpPr>
          <p:nvPr/>
        </p:nvSpPr>
        <p:spPr bwMode="auto">
          <a:xfrm>
            <a:off x="381000" y="1798638"/>
            <a:ext cx="82296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874713">
              <a:spcBef>
                <a:spcPct val="20000"/>
              </a:spcBef>
              <a:buChar char="•"/>
              <a:tabLst>
                <a:tab pos="2854325" algn="l"/>
              </a:tabLst>
              <a:defRPr sz="3200">
                <a:solidFill>
                  <a:schemeClr val="tx1"/>
                </a:solidFill>
                <a:latin typeface="Arial" panose="020B0604020202020204" pitchFamily="34" charset="0"/>
                <a:cs typeface="Arial" panose="020B0604020202020204" pitchFamily="34" charset="0"/>
              </a:defRPr>
            </a:lvl1pPr>
            <a:lvl2pPr marL="742950" indent="-285750" defTabSz="874713">
              <a:spcBef>
                <a:spcPct val="20000"/>
              </a:spcBef>
              <a:buChar char="–"/>
              <a:tabLst>
                <a:tab pos="2854325" algn="l"/>
              </a:tabLst>
              <a:defRPr sz="2800">
                <a:solidFill>
                  <a:schemeClr val="tx1"/>
                </a:solidFill>
                <a:latin typeface="Arial" panose="020B0604020202020204" pitchFamily="34" charset="0"/>
                <a:cs typeface="Arial" panose="020B0604020202020204" pitchFamily="34" charset="0"/>
              </a:defRPr>
            </a:lvl2pPr>
            <a:lvl3pPr marL="1143000" indent="-228600" defTabSz="874713">
              <a:spcBef>
                <a:spcPct val="20000"/>
              </a:spcBef>
              <a:buChar char="•"/>
              <a:tabLst>
                <a:tab pos="2854325" algn="l"/>
              </a:tabLst>
              <a:defRPr sz="2400">
                <a:solidFill>
                  <a:schemeClr val="tx1"/>
                </a:solidFill>
                <a:latin typeface="Arial" panose="020B0604020202020204" pitchFamily="34" charset="0"/>
                <a:cs typeface="Arial" panose="020B0604020202020204" pitchFamily="34" charset="0"/>
              </a:defRPr>
            </a:lvl3pPr>
            <a:lvl4pPr marL="1600200" indent="-228600" defTabSz="874713">
              <a:spcBef>
                <a:spcPct val="20000"/>
              </a:spcBef>
              <a:buChar char="–"/>
              <a:tabLst>
                <a:tab pos="2854325" algn="l"/>
              </a:tabLst>
              <a:defRPr sz="2000">
                <a:solidFill>
                  <a:schemeClr val="tx1"/>
                </a:solidFill>
                <a:latin typeface="Arial" panose="020B0604020202020204" pitchFamily="34" charset="0"/>
                <a:cs typeface="Arial" panose="020B0604020202020204" pitchFamily="34" charset="0"/>
              </a:defRPr>
            </a:lvl4pPr>
            <a:lvl5pPr marL="2057400" indent="-228600" defTabSz="874713">
              <a:spcBef>
                <a:spcPct val="20000"/>
              </a:spcBef>
              <a:buChar char="»"/>
              <a:tabLst>
                <a:tab pos="2854325" algn="l"/>
              </a:tabLst>
              <a:defRPr sz="2000">
                <a:solidFill>
                  <a:schemeClr val="tx1"/>
                </a:solidFill>
                <a:latin typeface="Arial" panose="020B0604020202020204" pitchFamily="34" charset="0"/>
                <a:cs typeface="Arial" panose="020B0604020202020204" pitchFamily="34" charset="0"/>
              </a:defRPr>
            </a:lvl5pPr>
            <a:lvl6pPr marL="2514600" indent="-228600" defTabSz="874713" eaLnBrk="0" fontAlgn="base" hangingPunct="0">
              <a:spcBef>
                <a:spcPct val="20000"/>
              </a:spcBef>
              <a:spcAft>
                <a:spcPct val="0"/>
              </a:spcAft>
              <a:buChar char="»"/>
              <a:tabLst>
                <a:tab pos="2854325" algn="l"/>
              </a:tabLst>
              <a:defRPr sz="2000">
                <a:solidFill>
                  <a:schemeClr val="tx1"/>
                </a:solidFill>
                <a:latin typeface="Arial" panose="020B0604020202020204" pitchFamily="34" charset="0"/>
                <a:cs typeface="Arial" panose="020B0604020202020204" pitchFamily="34" charset="0"/>
              </a:defRPr>
            </a:lvl6pPr>
            <a:lvl7pPr marL="2971800" indent="-228600" defTabSz="874713" eaLnBrk="0" fontAlgn="base" hangingPunct="0">
              <a:spcBef>
                <a:spcPct val="20000"/>
              </a:spcBef>
              <a:spcAft>
                <a:spcPct val="0"/>
              </a:spcAft>
              <a:buChar char="»"/>
              <a:tabLst>
                <a:tab pos="2854325" algn="l"/>
              </a:tabLst>
              <a:defRPr sz="2000">
                <a:solidFill>
                  <a:schemeClr val="tx1"/>
                </a:solidFill>
                <a:latin typeface="Arial" panose="020B0604020202020204" pitchFamily="34" charset="0"/>
                <a:cs typeface="Arial" panose="020B0604020202020204" pitchFamily="34" charset="0"/>
              </a:defRPr>
            </a:lvl7pPr>
            <a:lvl8pPr marL="3429000" indent="-228600" defTabSz="874713" eaLnBrk="0" fontAlgn="base" hangingPunct="0">
              <a:spcBef>
                <a:spcPct val="20000"/>
              </a:spcBef>
              <a:spcAft>
                <a:spcPct val="0"/>
              </a:spcAft>
              <a:buChar char="»"/>
              <a:tabLst>
                <a:tab pos="2854325" algn="l"/>
              </a:tabLst>
              <a:defRPr sz="2000">
                <a:solidFill>
                  <a:schemeClr val="tx1"/>
                </a:solidFill>
                <a:latin typeface="Arial" panose="020B0604020202020204" pitchFamily="34" charset="0"/>
                <a:cs typeface="Arial" panose="020B0604020202020204" pitchFamily="34" charset="0"/>
              </a:defRPr>
            </a:lvl8pPr>
            <a:lvl9pPr marL="3886200" indent="-228600" defTabSz="874713" eaLnBrk="0" fontAlgn="base" hangingPunct="0">
              <a:spcBef>
                <a:spcPct val="20000"/>
              </a:spcBef>
              <a:spcAft>
                <a:spcPct val="0"/>
              </a:spcAft>
              <a:buChar char="»"/>
              <a:tabLst>
                <a:tab pos="2854325"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100000"/>
              </a:spcBef>
              <a:buFontTx/>
              <a:buNone/>
            </a:pPr>
            <a:r>
              <a:rPr lang="en-US" altLang="en-US" b="1"/>
              <a:t>Kingdom    </a:t>
            </a:r>
            <a:r>
              <a:rPr lang="en-US" altLang="en-US" b="1">
                <a:sym typeface="Wingdings" panose="05000000000000000000" pitchFamily="2" charset="2"/>
              </a:rPr>
              <a:t>	</a:t>
            </a:r>
            <a:r>
              <a:rPr lang="en-US" altLang="en-US" b="1"/>
              <a:t>Power		</a:t>
            </a:r>
            <a:r>
              <a:rPr lang="en-US" altLang="en-US"/>
              <a:t>(Mark 9:1)</a:t>
            </a:r>
          </a:p>
          <a:p>
            <a:pPr eaLnBrk="1" hangingPunct="1">
              <a:spcBef>
                <a:spcPct val="100000"/>
              </a:spcBef>
              <a:buFontTx/>
              <a:buNone/>
            </a:pPr>
            <a:r>
              <a:rPr lang="en-US" altLang="en-US" b="1"/>
              <a:t>Power         </a:t>
            </a:r>
            <a:r>
              <a:rPr lang="en-US" altLang="en-US" b="1">
                <a:sym typeface="Wingdings" panose="05000000000000000000" pitchFamily="2" charset="2"/>
              </a:rPr>
              <a:t> </a:t>
            </a:r>
            <a:r>
              <a:rPr lang="en-US" altLang="en-US" b="1"/>
              <a:t>	Holy Spirit	</a:t>
            </a:r>
            <a:r>
              <a:rPr lang="en-US" altLang="en-US"/>
              <a:t>(Acts 1:8)</a:t>
            </a:r>
          </a:p>
          <a:p>
            <a:pPr eaLnBrk="1" hangingPunct="1">
              <a:spcBef>
                <a:spcPct val="100000"/>
              </a:spcBef>
              <a:buFontTx/>
              <a:buNone/>
            </a:pPr>
            <a:r>
              <a:rPr lang="en-US" altLang="en-US" b="1"/>
              <a:t>Holy Spirit  </a:t>
            </a:r>
            <a:r>
              <a:rPr lang="en-US" altLang="en-US" b="1">
                <a:sym typeface="Wingdings" panose="05000000000000000000" pitchFamily="2" charset="2"/>
              </a:rPr>
              <a:t>  </a:t>
            </a:r>
            <a:r>
              <a:rPr lang="en-US" altLang="en-US" b="1"/>
              <a:t>Pentecost	</a:t>
            </a:r>
            <a:r>
              <a:rPr lang="en-US" altLang="en-US"/>
              <a:t>(Acts 2:1-4)</a:t>
            </a:r>
          </a:p>
          <a:p>
            <a:pPr eaLnBrk="1" hangingPunct="1">
              <a:spcBef>
                <a:spcPct val="100000"/>
              </a:spcBef>
              <a:buFontTx/>
              <a:buNone/>
            </a:pPr>
            <a:r>
              <a:rPr lang="en-US" altLang="en-US" sz="3400" b="1">
                <a:solidFill>
                  <a:srgbClr val="FF0000"/>
                </a:solidFill>
              </a:rPr>
              <a:t> The kingdom came on Pentecost!</a:t>
            </a:r>
          </a:p>
          <a:p>
            <a:pPr eaLnBrk="1" hangingPunct="1">
              <a:spcBef>
                <a:spcPct val="0"/>
              </a:spcBef>
              <a:buFontTx/>
              <a:buNone/>
            </a:pPr>
            <a:r>
              <a:rPr lang="en-US" altLang="en-US" sz="2800">
                <a:solidFill>
                  <a:srgbClr val="FF0000"/>
                </a:solidFill>
              </a:rPr>
              <a:t>                         (Col. 1:13)</a:t>
            </a:r>
          </a:p>
        </p:txBody>
      </p:sp>
      <p:sp>
        <p:nvSpPr>
          <p:cNvPr id="122888" name="Oval 8">
            <a:extLst>
              <a:ext uri="{FF2B5EF4-FFF2-40B4-BE49-F238E27FC236}">
                <a16:creationId xmlns:a16="http://schemas.microsoft.com/office/drawing/2014/main" id="{339CC15E-5340-4303-87BC-197888A7859C}"/>
              </a:ext>
            </a:extLst>
          </p:cNvPr>
          <p:cNvSpPr>
            <a:spLocks noChangeArrowheads="1"/>
          </p:cNvSpPr>
          <p:nvPr/>
        </p:nvSpPr>
        <p:spPr bwMode="auto">
          <a:xfrm>
            <a:off x="381000" y="1646238"/>
            <a:ext cx="2133600" cy="914400"/>
          </a:xfrm>
          <a:prstGeom prst="ellipse">
            <a:avLst/>
          </a:prstGeom>
          <a:noFill/>
          <a:ln w="539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889" name="Oval 9">
            <a:extLst>
              <a:ext uri="{FF2B5EF4-FFF2-40B4-BE49-F238E27FC236}">
                <a16:creationId xmlns:a16="http://schemas.microsoft.com/office/drawing/2014/main" id="{9A493D71-0936-408A-A5F0-BB932C511639}"/>
              </a:ext>
            </a:extLst>
          </p:cNvPr>
          <p:cNvSpPr>
            <a:spLocks noChangeArrowheads="1"/>
          </p:cNvSpPr>
          <p:nvPr/>
        </p:nvSpPr>
        <p:spPr bwMode="auto">
          <a:xfrm>
            <a:off x="3200400" y="3627438"/>
            <a:ext cx="2286000" cy="914400"/>
          </a:xfrm>
          <a:prstGeom prst="ellipse">
            <a:avLst/>
          </a:prstGeom>
          <a:noFill/>
          <a:ln w="539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890" name="Line 10">
            <a:extLst>
              <a:ext uri="{FF2B5EF4-FFF2-40B4-BE49-F238E27FC236}">
                <a16:creationId xmlns:a16="http://schemas.microsoft.com/office/drawing/2014/main" id="{92466431-10B8-4CA7-A3A8-F966D8358C91}"/>
              </a:ext>
            </a:extLst>
          </p:cNvPr>
          <p:cNvSpPr>
            <a:spLocks noChangeShapeType="1"/>
          </p:cNvSpPr>
          <p:nvPr/>
        </p:nvSpPr>
        <p:spPr bwMode="auto">
          <a:xfrm>
            <a:off x="2209800" y="2484438"/>
            <a:ext cx="1447800" cy="1219200"/>
          </a:xfrm>
          <a:prstGeom prst="line">
            <a:avLst/>
          </a:prstGeom>
          <a:noFill/>
          <a:ln w="539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2883"/>
                                        </p:tgtEl>
                                        <p:attrNameLst>
                                          <p:attrName>style.visibility</p:attrName>
                                        </p:attrNameLst>
                                      </p:cBhvr>
                                      <p:to>
                                        <p:strVal val="visible"/>
                                      </p:to>
                                    </p:set>
                                    <p:anim calcmode="lin" valueType="num">
                                      <p:cBhvr additive="base">
                                        <p:cTn id="7" dur="1000" fill="hold"/>
                                        <p:tgtEl>
                                          <p:spTgt spid="122883"/>
                                        </p:tgtEl>
                                        <p:attrNameLst>
                                          <p:attrName>ppt_x</p:attrName>
                                        </p:attrNameLst>
                                      </p:cBhvr>
                                      <p:tavLst>
                                        <p:tav tm="0">
                                          <p:val>
                                            <p:strVal val="0-#ppt_w/2"/>
                                          </p:val>
                                        </p:tav>
                                        <p:tav tm="100000">
                                          <p:val>
                                            <p:strVal val="#ppt_x"/>
                                          </p:val>
                                        </p:tav>
                                      </p:tavLst>
                                    </p:anim>
                                    <p:anim calcmode="lin" valueType="num">
                                      <p:cBhvr additive="base">
                                        <p:cTn id="8" dur="1000" fill="hold"/>
                                        <p:tgtEl>
                                          <p:spTgt spid="12288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2884"/>
                                        </p:tgtEl>
                                        <p:attrNameLst>
                                          <p:attrName>style.visibility</p:attrName>
                                        </p:attrNameLst>
                                      </p:cBhvr>
                                      <p:to>
                                        <p:strVal val="visible"/>
                                      </p:to>
                                    </p:set>
                                    <p:anim calcmode="lin" valueType="num">
                                      <p:cBhvr additive="base">
                                        <p:cTn id="11" dur="1000" fill="hold"/>
                                        <p:tgtEl>
                                          <p:spTgt spid="122884"/>
                                        </p:tgtEl>
                                        <p:attrNameLst>
                                          <p:attrName>ppt_x</p:attrName>
                                        </p:attrNameLst>
                                      </p:cBhvr>
                                      <p:tavLst>
                                        <p:tav tm="0">
                                          <p:val>
                                            <p:strVal val="0-#ppt_w/2"/>
                                          </p:val>
                                        </p:tav>
                                        <p:tav tm="100000">
                                          <p:val>
                                            <p:strVal val="#ppt_x"/>
                                          </p:val>
                                        </p:tav>
                                      </p:tavLst>
                                    </p:anim>
                                    <p:anim calcmode="lin" valueType="num">
                                      <p:cBhvr additive="base">
                                        <p:cTn id="12" dur="1000" fill="hold"/>
                                        <p:tgtEl>
                                          <p:spTgt spid="12288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22885"/>
                                        </p:tgtEl>
                                        <p:attrNameLst>
                                          <p:attrName>style.visibility</p:attrName>
                                        </p:attrNameLst>
                                      </p:cBhvr>
                                      <p:to>
                                        <p:strVal val="visible"/>
                                      </p:to>
                                    </p:set>
                                    <p:anim calcmode="lin" valueType="num">
                                      <p:cBhvr additive="base">
                                        <p:cTn id="16" dur="1000" fill="hold"/>
                                        <p:tgtEl>
                                          <p:spTgt spid="122885"/>
                                        </p:tgtEl>
                                        <p:attrNameLst>
                                          <p:attrName>ppt_x</p:attrName>
                                        </p:attrNameLst>
                                      </p:cBhvr>
                                      <p:tavLst>
                                        <p:tav tm="0">
                                          <p:val>
                                            <p:strVal val="#ppt_x"/>
                                          </p:val>
                                        </p:tav>
                                        <p:tav tm="100000">
                                          <p:val>
                                            <p:strVal val="#ppt_x"/>
                                          </p:val>
                                        </p:tav>
                                      </p:tavLst>
                                    </p:anim>
                                    <p:anim calcmode="lin" valueType="num">
                                      <p:cBhvr additive="base">
                                        <p:cTn id="17" dur="1000" fill="hold"/>
                                        <p:tgtEl>
                                          <p:spTgt spid="122885"/>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22886"/>
                                        </p:tgtEl>
                                        <p:attrNameLst>
                                          <p:attrName>style.visibility</p:attrName>
                                        </p:attrNameLst>
                                      </p:cBhvr>
                                      <p:to>
                                        <p:strVal val="visible"/>
                                      </p:to>
                                    </p:set>
                                    <p:anim calcmode="lin" valueType="num">
                                      <p:cBhvr additive="base">
                                        <p:cTn id="20" dur="1000" fill="hold"/>
                                        <p:tgtEl>
                                          <p:spTgt spid="122886"/>
                                        </p:tgtEl>
                                        <p:attrNameLst>
                                          <p:attrName>ppt_x</p:attrName>
                                        </p:attrNameLst>
                                      </p:cBhvr>
                                      <p:tavLst>
                                        <p:tav tm="0">
                                          <p:val>
                                            <p:strVal val="#ppt_x"/>
                                          </p:val>
                                        </p:tav>
                                        <p:tav tm="100000">
                                          <p:val>
                                            <p:strVal val="#ppt_x"/>
                                          </p:val>
                                        </p:tav>
                                      </p:tavLst>
                                    </p:anim>
                                    <p:anim calcmode="lin" valueType="num">
                                      <p:cBhvr additive="base">
                                        <p:cTn id="21" dur="1000" fill="hold"/>
                                        <p:tgtEl>
                                          <p:spTgt spid="122886"/>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37"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22882">
                                            <p:bg/>
                                          </p:spTgt>
                                        </p:tgtEl>
                                        <p:attrNameLst>
                                          <p:attrName>style.visibility</p:attrName>
                                        </p:attrNameLst>
                                      </p:cBhvr>
                                      <p:to>
                                        <p:strVal val="visible"/>
                                      </p:to>
                                    </p:set>
                                    <p:animEffect transition="in" filter="fade">
                                      <p:cBhvr>
                                        <p:cTn id="25" dur="1000"/>
                                        <p:tgtEl>
                                          <p:spTgt spid="122882">
                                            <p:bg/>
                                          </p:spTgt>
                                        </p:tgtEl>
                                      </p:cBhvr>
                                    </p:animEffect>
                                    <p:anim calcmode="lin" valueType="num">
                                      <p:cBhvr>
                                        <p:cTn id="26" dur="1000" fill="hold"/>
                                        <p:tgtEl>
                                          <p:spTgt spid="122882">
                                            <p:bg/>
                                          </p:spTgt>
                                        </p:tgtEl>
                                        <p:attrNameLst>
                                          <p:attrName>ppt_x</p:attrName>
                                        </p:attrNameLst>
                                      </p:cBhvr>
                                      <p:tavLst>
                                        <p:tav tm="0">
                                          <p:val>
                                            <p:strVal val="#ppt_x"/>
                                          </p:val>
                                        </p:tav>
                                        <p:tav tm="100000">
                                          <p:val>
                                            <p:strVal val="#ppt_x"/>
                                          </p:val>
                                        </p:tav>
                                      </p:tavLst>
                                    </p:anim>
                                    <p:anim calcmode="lin" valueType="num">
                                      <p:cBhvr>
                                        <p:cTn id="27" dur="9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2882">
                                            <p:bg/>
                                          </p:spTgt>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22887">
                                            <p:txEl>
                                              <p:pRg st="0" end="0"/>
                                            </p:txEl>
                                          </p:spTgt>
                                        </p:tgtEl>
                                        <p:attrNameLst>
                                          <p:attrName>style.visibility</p:attrName>
                                        </p:attrNameLst>
                                      </p:cBhvr>
                                      <p:to>
                                        <p:strVal val="visible"/>
                                      </p:to>
                                    </p:set>
                                    <p:animEffect transition="in" filter="wipe(left)">
                                      <p:cBhvr>
                                        <p:cTn id="32" dur="2000"/>
                                        <p:tgtEl>
                                          <p:spTgt spid="12288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2887">
                                            <p:txEl>
                                              <p:pRg st="1" end="1"/>
                                            </p:txEl>
                                          </p:spTgt>
                                        </p:tgtEl>
                                        <p:attrNameLst>
                                          <p:attrName>style.visibility</p:attrName>
                                        </p:attrNameLst>
                                      </p:cBhvr>
                                      <p:to>
                                        <p:strVal val="visible"/>
                                      </p:to>
                                    </p:set>
                                    <p:animEffect transition="in" filter="wipe(left)">
                                      <p:cBhvr>
                                        <p:cTn id="37" dur="1000"/>
                                        <p:tgtEl>
                                          <p:spTgt spid="122887">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2887">
                                            <p:txEl>
                                              <p:pRg st="2" end="2"/>
                                            </p:txEl>
                                          </p:spTgt>
                                        </p:tgtEl>
                                        <p:attrNameLst>
                                          <p:attrName>style.visibility</p:attrName>
                                        </p:attrNameLst>
                                      </p:cBhvr>
                                      <p:to>
                                        <p:strVal val="visible"/>
                                      </p:to>
                                    </p:set>
                                    <p:animEffect transition="in" filter="wipe(left)">
                                      <p:cBhvr>
                                        <p:cTn id="42" dur="1000"/>
                                        <p:tgtEl>
                                          <p:spTgt spid="122887">
                                            <p:txEl>
                                              <p:pRg st="2" end="2"/>
                                            </p:txEl>
                                          </p:spTgt>
                                        </p:tgtEl>
                                      </p:cBhvr>
                                    </p:animEffect>
                                  </p:childTnLst>
                                </p:cTn>
                              </p:par>
                            </p:childTnLst>
                          </p:cTn>
                        </p:par>
                        <p:par>
                          <p:cTn id="43" fill="hold" nodeType="afterGroup">
                            <p:stCondLst>
                              <p:cond delay="1000"/>
                            </p:stCondLst>
                            <p:childTnLst>
                              <p:par>
                                <p:cTn id="44" presetID="21" presetClass="entr" presetSubtype="1" fill="hold" grpId="0" nodeType="afterEffect">
                                  <p:stCondLst>
                                    <p:cond delay="0"/>
                                  </p:stCondLst>
                                  <p:childTnLst>
                                    <p:set>
                                      <p:cBhvr>
                                        <p:cTn id="45" dur="1" fill="hold">
                                          <p:stCondLst>
                                            <p:cond delay="0"/>
                                          </p:stCondLst>
                                        </p:cTn>
                                        <p:tgtEl>
                                          <p:spTgt spid="122888"/>
                                        </p:tgtEl>
                                        <p:attrNameLst>
                                          <p:attrName>style.visibility</p:attrName>
                                        </p:attrNameLst>
                                      </p:cBhvr>
                                      <p:to>
                                        <p:strVal val="visible"/>
                                      </p:to>
                                    </p:set>
                                    <p:animEffect transition="in" filter="wheel(1)">
                                      <p:cBhvr>
                                        <p:cTn id="46" dur="1000"/>
                                        <p:tgtEl>
                                          <p:spTgt spid="122888"/>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122890"/>
                                        </p:tgtEl>
                                        <p:attrNameLst>
                                          <p:attrName>style.visibility</p:attrName>
                                        </p:attrNameLst>
                                      </p:cBhvr>
                                      <p:to>
                                        <p:strVal val="visible"/>
                                      </p:to>
                                    </p:set>
                                    <p:animEffect transition="in" filter="wipe(up)">
                                      <p:cBhvr>
                                        <p:cTn id="50" dur="1000"/>
                                        <p:tgtEl>
                                          <p:spTgt spid="122890"/>
                                        </p:tgtEl>
                                      </p:cBhvr>
                                    </p:animEffect>
                                  </p:childTnLst>
                                </p:cTn>
                              </p:par>
                            </p:childTnLst>
                          </p:cTn>
                        </p:par>
                        <p:par>
                          <p:cTn id="51" fill="hold" nodeType="afterGroup">
                            <p:stCondLst>
                              <p:cond delay="3000"/>
                            </p:stCondLst>
                            <p:childTnLst>
                              <p:par>
                                <p:cTn id="52" presetID="21" presetClass="entr" presetSubtype="1" fill="hold" grpId="0" nodeType="afterEffect">
                                  <p:stCondLst>
                                    <p:cond delay="0"/>
                                  </p:stCondLst>
                                  <p:childTnLst>
                                    <p:set>
                                      <p:cBhvr>
                                        <p:cTn id="53" dur="1" fill="hold">
                                          <p:stCondLst>
                                            <p:cond delay="0"/>
                                          </p:stCondLst>
                                        </p:cTn>
                                        <p:tgtEl>
                                          <p:spTgt spid="122889"/>
                                        </p:tgtEl>
                                        <p:attrNameLst>
                                          <p:attrName>style.visibility</p:attrName>
                                        </p:attrNameLst>
                                      </p:cBhvr>
                                      <p:to>
                                        <p:strVal val="visible"/>
                                      </p:to>
                                    </p:set>
                                    <p:animEffect transition="in" filter="wheel(1)">
                                      <p:cBhvr>
                                        <p:cTn id="54" dur="1000"/>
                                        <p:tgtEl>
                                          <p:spTgt spid="122889"/>
                                        </p:tgtEl>
                                      </p:cBhvr>
                                    </p:animEffect>
                                  </p:childTnLst>
                                </p:cTn>
                              </p:par>
                            </p:childTnLst>
                          </p:cTn>
                        </p:par>
                        <p:par>
                          <p:cTn id="55" fill="hold" nodeType="afterGroup">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122887">
                                            <p:txEl>
                                              <p:pRg st="3" end="3"/>
                                            </p:txEl>
                                          </p:spTgt>
                                        </p:tgtEl>
                                        <p:attrNameLst>
                                          <p:attrName>style.visibility</p:attrName>
                                        </p:attrNameLst>
                                      </p:cBhvr>
                                      <p:to>
                                        <p:strVal val="visible"/>
                                      </p:to>
                                    </p:set>
                                    <p:animEffect transition="in" filter="wipe(left)">
                                      <p:cBhvr>
                                        <p:cTn id="58" dur="2000"/>
                                        <p:tgtEl>
                                          <p:spTgt spid="122887">
                                            <p:txEl>
                                              <p:pRg st="3" end="3"/>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2887">
                                            <p:txEl>
                                              <p:pRg st="4" end="4"/>
                                            </p:txEl>
                                          </p:spTgt>
                                        </p:tgtEl>
                                        <p:attrNameLst>
                                          <p:attrName>style.visibility</p:attrName>
                                        </p:attrNameLst>
                                      </p:cBhvr>
                                      <p:to>
                                        <p:strVal val="visible"/>
                                      </p:to>
                                    </p:set>
                                    <p:animEffect transition="in" filter="wipe(left)">
                                      <p:cBhvr>
                                        <p:cTn id="61" dur="1000"/>
                                        <p:tgtEl>
                                          <p:spTgt spid="1228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animBg="1"/>
      <p:bldP spid="122883" grpId="0" animBg="1"/>
      <p:bldP spid="122885" grpId="0" animBg="1"/>
      <p:bldP spid="122887" grpId="0" build="p"/>
      <p:bldP spid="122888" grpId="0" animBg="1"/>
      <p:bldP spid="12288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aphicFrame>
        <p:nvGraphicFramePr>
          <p:cNvPr id="118786" name="Group 2">
            <a:extLst>
              <a:ext uri="{FF2B5EF4-FFF2-40B4-BE49-F238E27FC236}">
                <a16:creationId xmlns:a16="http://schemas.microsoft.com/office/drawing/2014/main" id="{C0DE25C4-B49B-4450-A60B-25B02CD55302}"/>
              </a:ext>
            </a:extLst>
          </p:cNvPr>
          <p:cNvGraphicFramePr>
            <a:graphicFrameLocks noGrp="1"/>
          </p:cNvGraphicFramePr>
          <p:nvPr>
            <p:ph type="tbl" idx="1"/>
          </p:nvPr>
        </p:nvGraphicFramePr>
        <p:xfrm>
          <a:off x="0" y="1066800"/>
          <a:ext cx="2209800" cy="5473700"/>
        </p:xfrm>
        <a:graphic>
          <a:graphicData uri="http://schemas.openxmlformats.org/drawingml/2006/table">
            <a:tbl>
              <a:tblPr/>
              <a:tblGrid>
                <a:gridCol w="2209800">
                  <a:extLst>
                    <a:ext uri="{9D8B030D-6E8A-4147-A177-3AD203B41FA5}">
                      <a16:colId xmlns:a16="http://schemas.microsoft.com/office/drawing/2014/main" val="20000"/>
                    </a:ext>
                  </a:extLst>
                </a:gridCol>
              </a:tblGrid>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cs typeface="Arial" charset="0"/>
                        </a:rPr>
                        <a:t>OT Prophecy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tx1"/>
                    </a:solidFill>
                  </a:tcPr>
                </a:tc>
                <a:extLst>
                  <a:ext uri="{0D108BD9-81ED-4DB2-BD59-A6C34878D82A}">
                    <a16:rowId xmlns:a16="http://schemas.microsoft.com/office/drawing/2014/main" val="10000"/>
                  </a:ext>
                </a:extLst>
              </a:tr>
              <a:tr h="1423987">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Isaiah 2:2-3</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Latter days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Lord’s house</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established</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Law go forth from</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Jerusalem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Daniel 2:44</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Days - These Kings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Everlasting Kingdom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33463">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Joel 2:28-32</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Pour Out Spirit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Jerusalem</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Whoever call - saved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9138">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Isaiah 62:2</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New 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493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Jeremiah 31:31-32</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New Covenant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18803" name="Group 19">
            <a:extLst>
              <a:ext uri="{FF2B5EF4-FFF2-40B4-BE49-F238E27FC236}">
                <a16:creationId xmlns:a16="http://schemas.microsoft.com/office/drawing/2014/main" id="{907D4535-EEA3-4489-8C8A-A2B9D88CEAC6}"/>
              </a:ext>
            </a:extLst>
          </p:cNvPr>
          <p:cNvGraphicFramePr>
            <a:graphicFrameLocks noGrp="1"/>
          </p:cNvGraphicFramePr>
          <p:nvPr/>
        </p:nvGraphicFramePr>
        <p:xfrm>
          <a:off x="2971800" y="1066800"/>
          <a:ext cx="2209800" cy="5538788"/>
        </p:xfrm>
        <a:graphic>
          <a:graphicData uri="http://schemas.openxmlformats.org/drawingml/2006/table">
            <a:tbl>
              <a:tblPr/>
              <a:tblGrid>
                <a:gridCol w="2209800">
                  <a:extLst>
                    <a:ext uri="{9D8B030D-6E8A-4147-A177-3AD203B41FA5}">
                      <a16:colId xmlns:a16="http://schemas.microsoft.com/office/drawing/2014/main" val="20000"/>
                    </a:ext>
                  </a:extLst>
                </a:gridCol>
              </a:tblGrid>
              <a:tr h="532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cs typeface="Arial" charset="0"/>
                        </a:rPr>
                        <a:t>Gospels</a:t>
                      </a:r>
                    </a:p>
                  </a:txBody>
                  <a:tcPr marT="45653" marB="45653"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89671">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Jo. 3:1-6; Matt. 3:1-3</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John the baptizer</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Crying in wilderness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Prepares way</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for Jesus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Repent</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Kingdom</a:t>
                      </a:r>
                      <a:r>
                        <a:rPr kumimoji="0" lang="en-US" sz="1600" b="0" i="0" u="none" strike="noStrike" cap="none" normalizeH="0" baseline="0">
                          <a:ln>
                            <a:noFill/>
                          </a:ln>
                          <a:solidFill>
                            <a:srgbClr val="000066"/>
                          </a:solidFill>
                          <a:effectLst/>
                          <a:latin typeface="Arial" charset="0"/>
                          <a:cs typeface="Arial" charset="0"/>
                        </a:rPr>
                        <a:t> </a:t>
                      </a:r>
                      <a:r>
                        <a:rPr kumimoji="0" lang="en-US" sz="1600" b="0" i="0" u="sng" strike="noStrike" cap="none" normalizeH="0" baseline="0">
                          <a:ln>
                            <a:noFill/>
                          </a:ln>
                          <a:solidFill>
                            <a:srgbClr val="006600"/>
                          </a:solidFill>
                          <a:effectLst/>
                          <a:latin typeface="Arial" charset="0"/>
                          <a:cs typeface="Arial" charset="0"/>
                        </a:rPr>
                        <a:t>at hand</a:t>
                      </a:r>
                    </a:p>
                  </a:txBody>
                  <a:tcPr marT="45653" marB="456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7761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Matthew 4:17</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Jesus identified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Repent</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Kingdom</a:t>
                      </a:r>
                      <a:r>
                        <a:rPr kumimoji="0" lang="en-US" sz="1600" b="0" i="0" u="none" strike="noStrike" cap="none" normalizeH="0" baseline="0">
                          <a:ln>
                            <a:noFill/>
                          </a:ln>
                          <a:solidFill>
                            <a:srgbClr val="000066"/>
                          </a:solidFill>
                          <a:effectLst/>
                          <a:latin typeface="Arial" charset="0"/>
                          <a:cs typeface="Arial" charset="0"/>
                        </a:rPr>
                        <a:t> </a:t>
                      </a:r>
                      <a:r>
                        <a:rPr kumimoji="0" lang="en-US" sz="1600" b="0" i="0" u="sng" strike="noStrike" cap="none" normalizeH="0" baseline="0">
                          <a:ln>
                            <a:noFill/>
                          </a:ln>
                          <a:solidFill>
                            <a:srgbClr val="006600"/>
                          </a:solidFill>
                          <a:effectLst/>
                          <a:latin typeface="Arial" charset="0"/>
                          <a:cs typeface="Arial" charset="0"/>
                        </a:rPr>
                        <a:t>at hand</a:t>
                      </a:r>
                    </a:p>
                  </a:txBody>
                  <a:tcPr marT="45653" marB="456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3669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Matthew 16:18-19</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I will build My church</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Church and kingdom are the same</a:t>
                      </a:r>
                    </a:p>
                  </a:txBody>
                  <a:tcPr marT="45653" marB="456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65498">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Mark 9:1</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Kingdom coming with power in</a:t>
                      </a:r>
                      <a:r>
                        <a:rPr kumimoji="0" lang="en-US" sz="1600" b="0" i="0" u="none" strike="noStrike" cap="none" normalizeH="0" baseline="0">
                          <a:ln>
                            <a:noFill/>
                          </a:ln>
                          <a:solidFill>
                            <a:srgbClr val="000066"/>
                          </a:solidFill>
                          <a:effectLst/>
                          <a:latin typeface="Arial" charset="0"/>
                          <a:cs typeface="Arial" charset="0"/>
                        </a:rPr>
                        <a:t> </a:t>
                      </a:r>
                      <a:r>
                        <a:rPr kumimoji="0" lang="en-US" sz="1600" b="0" i="0" u="sng" strike="noStrike" cap="none" normalizeH="0" baseline="0">
                          <a:ln>
                            <a:noFill/>
                          </a:ln>
                          <a:solidFill>
                            <a:srgbClr val="006600"/>
                          </a:solidFill>
                          <a:effectLst/>
                          <a:latin typeface="Arial" charset="0"/>
                          <a:cs typeface="Arial" charset="0"/>
                        </a:rPr>
                        <a:t>that generation</a:t>
                      </a:r>
                    </a:p>
                  </a:txBody>
                  <a:tcPr marT="45653" marB="456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03669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Mark 15:16-20; 16:1f</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Jesus is crucified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Jesus is risen</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on the 3rd day</a:t>
                      </a:r>
                    </a:p>
                  </a:txBody>
                  <a:tcPr marT="45653" marB="456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18821" name="Group 37">
            <a:extLst>
              <a:ext uri="{FF2B5EF4-FFF2-40B4-BE49-F238E27FC236}">
                <a16:creationId xmlns:a16="http://schemas.microsoft.com/office/drawing/2014/main" id="{1255CA8B-1252-46BB-867F-DD56BB8EF3EF}"/>
              </a:ext>
            </a:extLst>
          </p:cNvPr>
          <p:cNvGraphicFramePr>
            <a:graphicFrameLocks noGrp="1"/>
          </p:cNvGraphicFramePr>
          <p:nvPr/>
        </p:nvGraphicFramePr>
        <p:xfrm>
          <a:off x="5943600" y="1066800"/>
          <a:ext cx="2133600" cy="5562600"/>
        </p:xfrm>
        <a:graphic>
          <a:graphicData uri="http://schemas.openxmlformats.org/drawingml/2006/table">
            <a:tbl>
              <a:tblPr/>
              <a:tblGrid>
                <a:gridCol w="2133600">
                  <a:extLst>
                    <a:ext uri="{9D8B030D-6E8A-4147-A177-3AD203B41FA5}">
                      <a16:colId xmlns:a16="http://schemas.microsoft.com/office/drawing/2014/main" val="20000"/>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cs typeface="Arial" charset="0"/>
                        </a:rPr>
                        <a:t>Pentecost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7620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Acts 1:3</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Jesus speaking about the Kingdom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668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Acts 1:4-8</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Apostles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Stay in Jerusalem</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Receive power when Holy Spirit comes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668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Acts 2:1-4</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Day of Pentecost</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Jerusalem</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Apostles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Receive Holy Spirit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382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Acts 2:16</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Peter preaches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“This is that” </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What Joel spoke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2954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Acts 2:36-47</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Salvation</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Repent &amp; Baptized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Believed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Lord added saved to His </a:t>
                      </a:r>
                      <a:r>
                        <a:rPr kumimoji="0" lang="en-US" sz="1600" b="0" i="0" u="sng" strike="noStrike" cap="none" normalizeH="0" baseline="0">
                          <a:ln>
                            <a:noFill/>
                          </a:ln>
                          <a:solidFill>
                            <a:schemeClr val="tx1"/>
                          </a:solidFill>
                          <a:effectLst/>
                          <a:latin typeface="Arial" charset="0"/>
                          <a:cs typeface="Arial" charset="0"/>
                        </a:rPr>
                        <a:t>one</a:t>
                      </a:r>
                      <a:r>
                        <a:rPr kumimoji="0" lang="en-US" sz="1600" b="0" i="0" u="none" strike="noStrike" cap="none" normalizeH="0" baseline="0">
                          <a:ln>
                            <a:noFill/>
                          </a:ln>
                          <a:solidFill>
                            <a:schemeClr val="tx1"/>
                          </a:solidFill>
                          <a:effectLst/>
                          <a:latin typeface="Arial" charset="0"/>
                          <a:cs typeface="Arial" charset="0"/>
                        </a:rPr>
                        <a:t> church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18839" name="Line 55">
            <a:extLst>
              <a:ext uri="{FF2B5EF4-FFF2-40B4-BE49-F238E27FC236}">
                <a16:creationId xmlns:a16="http://schemas.microsoft.com/office/drawing/2014/main" id="{61A4BD51-D2B2-45B5-957D-615C2AE827A0}"/>
              </a:ext>
            </a:extLst>
          </p:cNvPr>
          <p:cNvSpPr>
            <a:spLocks noChangeShapeType="1"/>
          </p:cNvSpPr>
          <p:nvPr/>
        </p:nvSpPr>
        <p:spPr bwMode="auto">
          <a:xfrm>
            <a:off x="2286000" y="4800600"/>
            <a:ext cx="685800" cy="0"/>
          </a:xfrm>
          <a:prstGeom prst="line">
            <a:avLst/>
          </a:prstGeom>
          <a:noFill/>
          <a:ln w="152400">
            <a:solidFill>
              <a:srgbClr val="FF0000"/>
            </a:solidFill>
            <a:round/>
            <a:headEnd/>
            <a:tailEnd type="triangle" w="lg" len="sm"/>
          </a:ln>
          <a:extLst>
            <a:ext uri="{909E8E84-426E-40DD-AFC4-6F175D3DCCD1}">
              <a14:hiddenFill xmlns:a14="http://schemas.microsoft.com/office/drawing/2010/main">
                <a:noFill/>
              </a14:hiddenFill>
            </a:ext>
          </a:extLst>
        </p:spPr>
        <p:txBody>
          <a:bodyPr/>
          <a:lstStyle/>
          <a:p>
            <a:endParaRPr lang="en-US"/>
          </a:p>
        </p:txBody>
      </p:sp>
      <p:sp>
        <p:nvSpPr>
          <p:cNvPr id="118840" name="Line 56">
            <a:extLst>
              <a:ext uri="{FF2B5EF4-FFF2-40B4-BE49-F238E27FC236}">
                <a16:creationId xmlns:a16="http://schemas.microsoft.com/office/drawing/2014/main" id="{B93D289E-83B1-4D0C-BA24-83C669FD2CF1}"/>
              </a:ext>
            </a:extLst>
          </p:cNvPr>
          <p:cNvSpPr>
            <a:spLocks noChangeShapeType="1"/>
          </p:cNvSpPr>
          <p:nvPr/>
        </p:nvSpPr>
        <p:spPr bwMode="auto">
          <a:xfrm>
            <a:off x="5257800" y="2514600"/>
            <a:ext cx="685800" cy="0"/>
          </a:xfrm>
          <a:prstGeom prst="line">
            <a:avLst/>
          </a:prstGeom>
          <a:noFill/>
          <a:ln w="152400">
            <a:solidFill>
              <a:srgbClr val="FF0000"/>
            </a:solidFill>
            <a:round/>
            <a:headEnd/>
            <a:tailEnd type="triangle" w="lg" len="sm"/>
          </a:ln>
          <a:extLst>
            <a:ext uri="{909E8E84-426E-40DD-AFC4-6F175D3DCCD1}">
              <a14:hiddenFill xmlns:a14="http://schemas.microsoft.com/office/drawing/2010/main">
                <a:noFill/>
              </a14:hiddenFill>
            </a:ext>
          </a:extLst>
        </p:spPr>
        <p:txBody>
          <a:bodyPr/>
          <a:lstStyle/>
          <a:p>
            <a:endParaRPr lang="en-US"/>
          </a:p>
        </p:txBody>
      </p:sp>
      <p:sp>
        <p:nvSpPr>
          <p:cNvPr id="118841" name="Line 57">
            <a:extLst>
              <a:ext uri="{FF2B5EF4-FFF2-40B4-BE49-F238E27FC236}">
                <a16:creationId xmlns:a16="http://schemas.microsoft.com/office/drawing/2014/main" id="{6792B32F-1B63-455C-B4A7-EEE1B03BE35E}"/>
              </a:ext>
            </a:extLst>
          </p:cNvPr>
          <p:cNvSpPr>
            <a:spLocks noChangeShapeType="1"/>
          </p:cNvSpPr>
          <p:nvPr/>
        </p:nvSpPr>
        <p:spPr bwMode="auto">
          <a:xfrm>
            <a:off x="2286000" y="2514600"/>
            <a:ext cx="685800" cy="0"/>
          </a:xfrm>
          <a:prstGeom prst="line">
            <a:avLst/>
          </a:prstGeom>
          <a:noFill/>
          <a:ln w="152400">
            <a:solidFill>
              <a:srgbClr val="FF0000"/>
            </a:solidFill>
            <a:round/>
            <a:headEnd/>
            <a:tailEnd type="triangle" w="lg" len="sm"/>
          </a:ln>
          <a:extLst>
            <a:ext uri="{909E8E84-426E-40DD-AFC4-6F175D3DCCD1}">
              <a14:hiddenFill xmlns:a14="http://schemas.microsoft.com/office/drawing/2010/main">
                <a:noFill/>
              </a14:hiddenFill>
            </a:ext>
          </a:extLst>
        </p:spPr>
        <p:txBody>
          <a:bodyPr/>
          <a:lstStyle/>
          <a:p>
            <a:endParaRPr lang="en-US"/>
          </a:p>
        </p:txBody>
      </p:sp>
      <p:sp>
        <p:nvSpPr>
          <p:cNvPr id="118842" name="Line 58">
            <a:extLst>
              <a:ext uri="{FF2B5EF4-FFF2-40B4-BE49-F238E27FC236}">
                <a16:creationId xmlns:a16="http://schemas.microsoft.com/office/drawing/2014/main" id="{40D84227-C7D3-4928-B7DE-CA511728811B}"/>
              </a:ext>
            </a:extLst>
          </p:cNvPr>
          <p:cNvSpPr>
            <a:spLocks noChangeShapeType="1"/>
          </p:cNvSpPr>
          <p:nvPr/>
        </p:nvSpPr>
        <p:spPr bwMode="auto">
          <a:xfrm>
            <a:off x="5257800" y="4876800"/>
            <a:ext cx="685800" cy="0"/>
          </a:xfrm>
          <a:prstGeom prst="line">
            <a:avLst/>
          </a:prstGeom>
          <a:noFill/>
          <a:ln w="152400">
            <a:solidFill>
              <a:srgbClr val="FF0000"/>
            </a:solidFill>
            <a:round/>
            <a:headEnd/>
            <a:tailEnd type="triangle" w="lg" len="sm"/>
          </a:ln>
          <a:extLst>
            <a:ext uri="{909E8E84-426E-40DD-AFC4-6F175D3DCCD1}">
              <a14:hiddenFill xmlns:a14="http://schemas.microsoft.com/office/drawing/2010/main">
                <a:noFill/>
              </a14:hiddenFill>
            </a:ext>
          </a:extLst>
        </p:spPr>
        <p:txBody>
          <a:bodyPr/>
          <a:lstStyle/>
          <a:p>
            <a:endParaRPr lang="en-US"/>
          </a:p>
        </p:txBody>
      </p:sp>
      <p:pic>
        <p:nvPicPr>
          <p:cNvPr id="118843" name="Picture 59" descr="crusfixti">
            <a:extLst>
              <a:ext uri="{FF2B5EF4-FFF2-40B4-BE49-F238E27FC236}">
                <a16:creationId xmlns:a16="http://schemas.microsoft.com/office/drawing/2014/main" id="{48A6B09D-5200-40E8-B661-A2B74D860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33" r="7495"/>
          <a:stretch>
            <a:fillRect/>
          </a:stretch>
        </p:blipFill>
        <p:spPr bwMode="auto">
          <a:xfrm>
            <a:off x="5257800" y="3276600"/>
            <a:ext cx="630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44" name="Rectangle 60">
            <a:extLst>
              <a:ext uri="{FF2B5EF4-FFF2-40B4-BE49-F238E27FC236}">
                <a16:creationId xmlns:a16="http://schemas.microsoft.com/office/drawing/2014/main" id="{69D3A6E2-1E6E-402E-BC42-82C35F62B82E}"/>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18845" name="WordArt 61">
            <a:extLst>
              <a:ext uri="{FF2B5EF4-FFF2-40B4-BE49-F238E27FC236}">
                <a16:creationId xmlns:a16="http://schemas.microsoft.com/office/drawing/2014/main" id="{E24921A5-DC5F-4188-9CEA-E7BDCB0629D6}"/>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Prophecy &amp; Establishment of the</a:t>
            </a:r>
          </a:p>
        </p:txBody>
      </p:sp>
      <p:sp>
        <p:nvSpPr>
          <p:cNvPr id="118846" name="Rectangle 62">
            <a:extLst>
              <a:ext uri="{FF2B5EF4-FFF2-40B4-BE49-F238E27FC236}">
                <a16:creationId xmlns:a16="http://schemas.microsoft.com/office/drawing/2014/main" id="{7FFAF5C4-C086-4CB8-B271-A962E1A3BF8A}"/>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8847" name="WordArt 63">
            <a:extLst>
              <a:ext uri="{FF2B5EF4-FFF2-40B4-BE49-F238E27FC236}">
                <a16:creationId xmlns:a16="http://schemas.microsoft.com/office/drawing/2014/main" id="{440372DD-6519-49BB-A335-C72F27E1EE18}"/>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8844"/>
                                        </p:tgtEl>
                                        <p:attrNameLst>
                                          <p:attrName>style.visibility</p:attrName>
                                        </p:attrNameLst>
                                      </p:cBhvr>
                                      <p:to>
                                        <p:strVal val="visible"/>
                                      </p:to>
                                    </p:set>
                                    <p:anim calcmode="lin" valueType="num">
                                      <p:cBhvr additive="base">
                                        <p:cTn id="7" dur="1000" fill="hold"/>
                                        <p:tgtEl>
                                          <p:spTgt spid="118844"/>
                                        </p:tgtEl>
                                        <p:attrNameLst>
                                          <p:attrName>ppt_x</p:attrName>
                                        </p:attrNameLst>
                                      </p:cBhvr>
                                      <p:tavLst>
                                        <p:tav tm="0">
                                          <p:val>
                                            <p:strVal val="0-#ppt_w/2"/>
                                          </p:val>
                                        </p:tav>
                                        <p:tav tm="100000">
                                          <p:val>
                                            <p:strVal val="#ppt_x"/>
                                          </p:val>
                                        </p:tav>
                                      </p:tavLst>
                                    </p:anim>
                                    <p:anim calcmode="lin" valueType="num">
                                      <p:cBhvr additive="base">
                                        <p:cTn id="8" dur="1000" fill="hold"/>
                                        <p:tgtEl>
                                          <p:spTgt spid="1188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8845"/>
                                        </p:tgtEl>
                                        <p:attrNameLst>
                                          <p:attrName>style.visibility</p:attrName>
                                        </p:attrNameLst>
                                      </p:cBhvr>
                                      <p:to>
                                        <p:strVal val="visible"/>
                                      </p:to>
                                    </p:set>
                                    <p:anim calcmode="lin" valueType="num">
                                      <p:cBhvr additive="base">
                                        <p:cTn id="11" dur="1000" fill="hold"/>
                                        <p:tgtEl>
                                          <p:spTgt spid="118845"/>
                                        </p:tgtEl>
                                        <p:attrNameLst>
                                          <p:attrName>ppt_x</p:attrName>
                                        </p:attrNameLst>
                                      </p:cBhvr>
                                      <p:tavLst>
                                        <p:tav tm="0">
                                          <p:val>
                                            <p:strVal val="0-#ppt_w/2"/>
                                          </p:val>
                                        </p:tav>
                                        <p:tav tm="100000">
                                          <p:val>
                                            <p:strVal val="#ppt_x"/>
                                          </p:val>
                                        </p:tav>
                                      </p:tavLst>
                                    </p:anim>
                                    <p:anim calcmode="lin" valueType="num">
                                      <p:cBhvr additive="base">
                                        <p:cTn id="12" dur="1000" fill="hold"/>
                                        <p:tgtEl>
                                          <p:spTgt spid="11884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18846"/>
                                        </p:tgtEl>
                                        <p:attrNameLst>
                                          <p:attrName>style.visibility</p:attrName>
                                        </p:attrNameLst>
                                      </p:cBhvr>
                                      <p:to>
                                        <p:strVal val="visible"/>
                                      </p:to>
                                    </p:set>
                                    <p:anim calcmode="lin" valueType="num">
                                      <p:cBhvr additive="base">
                                        <p:cTn id="16" dur="1000" fill="hold"/>
                                        <p:tgtEl>
                                          <p:spTgt spid="118846"/>
                                        </p:tgtEl>
                                        <p:attrNameLst>
                                          <p:attrName>ppt_x</p:attrName>
                                        </p:attrNameLst>
                                      </p:cBhvr>
                                      <p:tavLst>
                                        <p:tav tm="0">
                                          <p:val>
                                            <p:strVal val="#ppt_x"/>
                                          </p:val>
                                        </p:tav>
                                        <p:tav tm="100000">
                                          <p:val>
                                            <p:strVal val="#ppt_x"/>
                                          </p:val>
                                        </p:tav>
                                      </p:tavLst>
                                    </p:anim>
                                    <p:anim calcmode="lin" valueType="num">
                                      <p:cBhvr additive="base">
                                        <p:cTn id="17" dur="1000" fill="hold"/>
                                        <p:tgtEl>
                                          <p:spTgt spid="118846"/>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18847"/>
                                        </p:tgtEl>
                                        <p:attrNameLst>
                                          <p:attrName>style.visibility</p:attrName>
                                        </p:attrNameLst>
                                      </p:cBhvr>
                                      <p:to>
                                        <p:strVal val="visible"/>
                                      </p:to>
                                    </p:set>
                                    <p:anim calcmode="lin" valueType="num">
                                      <p:cBhvr additive="base">
                                        <p:cTn id="20" dur="1000" fill="hold"/>
                                        <p:tgtEl>
                                          <p:spTgt spid="118847"/>
                                        </p:tgtEl>
                                        <p:attrNameLst>
                                          <p:attrName>ppt_x</p:attrName>
                                        </p:attrNameLst>
                                      </p:cBhvr>
                                      <p:tavLst>
                                        <p:tav tm="0">
                                          <p:val>
                                            <p:strVal val="#ppt_x"/>
                                          </p:val>
                                        </p:tav>
                                        <p:tav tm="100000">
                                          <p:val>
                                            <p:strVal val="#ppt_x"/>
                                          </p:val>
                                        </p:tav>
                                      </p:tavLst>
                                    </p:anim>
                                    <p:anim calcmode="lin" valueType="num">
                                      <p:cBhvr additive="base">
                                        <p:cTn id="21" dur="1000" fill="hold"/>
                                        <p:tgtEl>
                                          <p:spTgt spid="118847"/>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8786"/>
                                        </p:tgtEl>
                                        <p:attrNameLst>
                                          <p:attrName>style.visibility</p:attrName>
                                        </p:attrNameLst>
                                      </p:cBhvr>
                                      <p:to>
                                        <p:strVal val="visible"/>
                                      </p:to>
                                    </p:set>
                                    <p:animEffect transition="in" filter="wipe(left)">
                                      <p:cBhvr>
                                        <p:cTn id="25" dur="1000"/>
                                        <p:tgtEl>
                                          <p:spTgt spid="118786"/>
                                        </p:tgtEl>
                                      </p:cBhvr>
                                    </p:animEffect>
                                  </p:childTnLst>
                                </p:cTn>
                              </p:par>
                            </p:childTnLst>
                          </p:cTn>
                        </p:par>
                        <p:par>
                          <p:cTn id="26" fill="hold" nodeType="afterGroup">
                            <p:stCondLst>
                              <p:cond delay="3000"/>
                            </p:stCondLst>
                            <p:childTnLst>
                              <p:par>
                                <p:cTn id="27" presetID="22" presetClass="entr" presetSubtype="8" fill="hold" nodeType="afterEffect">
                                  <p:stCondLst>
                                    <p:cond delay="0"/>
                                  </p:stCondLst>
                                  <p:childTnLst>
                                    <p:set>
                                      <p:cBhvr>
                                        <p:cTn id="28" dur="1" fill="hold">
                                          <p:stCondLst>
                                            <p:cond delay="0"/>
                                          </p:stCondLst>
                                        </p:cTn>
                                        <p:tgtEl>
                                          <p:spTgt spid="118841"/>
                                        </p:tgtEl>
                                        <p:attrNameLst>
                                          <p:attrName>style.visibility</p:attrName>
                                        </p:attrNameLst>
                                      </p:cBhvr>
                                      <p:to>
                                        <p:strVal val="visible"/>
                                      </p:to>
                                    </p:set>
                                    <p:animEffect transition="in" filter="wipe(left)">
                                      <p:cBhvr>
                                        <p:cTn id="29" dur="1000"/>
                                        <p:tgtEl>
                                          <p:spTgt spid="118841"/>
                                        </p:tgtEl>
                                      </p:cBhvr>
                                    </p:animEffect>
                                  </p:childTnLst>
                                </p:cTn>
                              </p:par>
                              <p:par>
                                <p:cTn id="30" presetID="22" presetClass="entr" presetSubtype="8" fill="hold" nodeType="withEffect">
                                  <p:stCondLst>
                                    <p:cond delay="0"/>
                                  </p:stCondLst>
                                  <p:childTnLst>
                                    <p:set>
                                      <p:cBhvr>
                                        <p:cTn id="31" dur="1" fill="hold">
                                          <p:stCondLst>
                                            <p:cond delay="0"/>
                                          </p:stCondLst>
                                        </p:cTn>
                                        <p:tgtEl>
                                          <p:spTgt spid="118839"/>
                                        </p:tgtEl>
                                        <p:attrNameLst>
                                          <p:attrName>style.visibility</p:attrName>
                                        </p:attrNameLst>
                                      </p:cBhvr>
                                      <p:to>
                                        <p:strVal val="visible"/>
                                      </p:to>
                                    </p:set>
                                    <p:animEffect transition="in" filter="wipe(left)">
                                      <p:cBhvr>
                                        <p:cTn id="32" dur="1000"/>
                                        <p:tgtEl>
                                          <p:spTgt spid="118839"/>
                                        </p:tgtEl>
                                      </p:cBhvr>
                                    </p:animEffect>
                                  </p:childTnLst>
                                </p:cTn>
                              </p:par>
                            </p:childTnLst>
                          </p:cTn>
                        </p:par>
                        <p:par>
                          <p:cTn id="33" fill="hold" nodeType="afterGroup">
                            <p:stCondLst>
                              <p:cond delay="4000"/>
                            </p:stCondLst>
                            <p:childTnLst>
                              <p:par>
                                <p:cTn id="34" presetID="22" presetClass="entr" presetSubtype="8" fill="hold" nodeType="afterEffect">
                                  <p:stCondLst>
                                    <p:cond delay="0"/>
                                  </p:stCondLst>
                                  <p:childTnLst>
                                    <p:set>
                                      <p:cBhvr>
                                        <p:cTn id="35" dur="1" fill="hold">
                                          <p:stCondLst>
                                            <p:cond delay="0"/>
                                          </p:stCondLst>
                                        </p:cTn>
                                        <p:tgtEl>
                                          <p:spTgt spid="118803"/>
                                        </p:tgtEl>
                                        <p:attrNameLst>
                                          <p:attrName>style.visibility</p:attrName>
                                        </p:attrNameLst>
                                      </p:cBhvr>
                                      <p:to>
                                        <p:strVal val="visible"/>
                                      </p:to>
                                    </p:set>
                                    <p:animEffect transition="in" filter="wipe(left)">
                                      <p:cBhvr>
                                        <p:cTn id="36" dur="1000"/>
                                        <p:tgtEl>
                                          <p:spTgt spid="11880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18843"/>
                                        </p:tgtEl>
                                        <p:attrNameLst>
                                          <p:attrName>style.visibility</p:attrName>
                                        </p:attrNameLst>
                                      </p:cBhvr>
                                      <p:to>
                                        <p:strVal val="visible"/>
                                      </p:to>
                                    </p:set>
                                    <p:animEffect transition="in" filter="wipe(left)">
                                      <p:cBhvr>
                                        <p:cTn id="41" dur="500"/>
                                        <p:tgtEl>
                                          <p:spTgt spid="118843"/>
                                        </p:tgtEl>
                                      </p:cBhvr>
                                    </p:animEffect>
                                  </p:childTnLst>
                                </p:cTn>
                              </p:par>
                            </p:childTnLst>
                          </p:cTn>
                        </p:par>
                        <p:par>
                          <p:cTn id="42" fill="hold" nodeType="afterGroup">
                            <p:stCondLst>
                              <p:cond delay="500"/>
                            </p:stCondLst>
                            <p:childTnLst>
                              <p:par>
                                <p:cTn id="43" presetID="22" presetClass="entr" presetSubtype="8" fill="hold" nodeType="afterEffect">
                                  <p:stCondLst>
                                    <p:cond delay="0"/>
                                  </p:stCondLst>
                                  <p:childTnLst>
                                    <p:set>
                                      <p:cBhvr>
                                        <p:cTn id="44" dur="1" fill="hold">
                                          <p:stCondLst>
                                            <p:cond delay="0"/>
                                          </p:stCondLst>
                                        </p:cTn>
                                        <p:tgtEl>
                                          <p:spTgt spid="118840"/>
                                        </p:tgtEl>
                                        <p:attrNameLst>
                                          <p:attrName>style.visibility</p:attrName>
                                        </p:attrNameLst>
                                      </p:cBhvr>
                                      <p:to>
                                        <p:strVal val="visible"/>
                                      </p:to>
                                    </p:set>
                                    <p:animEffect transition="in" filter="wipe(left)">
                                      <p:cBhvr>
                                        <p:cTn id="45" dur="1000"/>
                                        <p:tgtEl>
                                          <p:spTgt spid="118840"/>
                                        </p:tgtEl>
                                      </p:cBhvr>
                                    </p:animEffect>
                                  </p:childTnLst>
                                </p:cTn>
                              </p:par>
                              <p:par>
                                <p:cTn id="46" presetID="22" presetClass="entr" presetSubtype="8" fill="hold" nodeType="withEffect">
                                  <p:stCondLst>
                                    <p:cond delay="0"/>
                                  </p:stCondLst>
                                  <p:childTnLst>
                                    <p:set>
                                      <p:cBhvr>
                                        <p:cTn id="47" dur="1" fill="hold">
                                          <p:stCondLst>
                                            <p:cond delay="0"/>
                                          </p:stCondLst>
                                        </p:cTn>
                                        <p:tgtEl>
                                          <p:spTgt spid="118842"/>
                                        </p:tgtEl>
                                        <p:attrNameLst>
                                          <p:attrName>style.visibility</p:attrName>
                                        </p:attrNameLst>
                                      </p:cBhvr>
                                      <p:to>
                                        <p:strVal val="visible"/>
                                      </p:to>
                                    </p:set>
                                    <p:animEffect transition="in" filter="wipe(left)">
                                      <p:cBhvr>
                                        <p:cTn id="48" dur="1000"/>
                                        <p:tgtEl>
                                          <p:spTgt spid="118842"/>
                                        </p:tgtEl>
                                      </p:cBhvr>
                                    </p:animEffect>
                                  </p:childTnLst>
                                </p:cTn>
                              </p:par>
                            </p:childTnLst>
                          </p:cTn>
                        </p:par>
                        <p:par>
                          <p:cTn id="49" fill="hold" nodeType="afterGroup">
                            <p:stCondLst>
                              <p:cond delay="1500"/>
                            </p:stCondLst>
                            <p:childTnLst>
                              <p:par>
                                <p:cTn id="50" presetID="22" presetClass="entr" presetSubtype="8" fill="hold" nodeType="afterEffect">
                                  <p:stCondLst>
                                    <p:cond delay="0"/>
                                  </p:stCondLst>
                                  <p:childTnLst>
                                    <p:set>
                                      <p:cBhvr>
                                        <p:cTn id="51" dur="1" fill="hold">
                                          <p:stCondLst>
                                            <p:cond delay="0"/>
                                          </p:stCondLst>
                                        </p:cTn>
                                        <p:tgtEl>
                                          <p:spTgt spid="118821"/>
                                        </p:tgtEl>
                                        <p:attrNameLst>
                                          <p:attrName>style.visibility</p:attrName>
                                        </p:attrNameLst>
                                      </p:cBhvr>
                                      <p:to>
                                        <p:strVal val="visible"/>
                                      </p:to>
                                    </p:set>
                                    <p:animEffect transition="in" filter="wipe(left)">
                                      <p:cBhvr>
                                        <p:cTn id="52" dur="1000"/>
                                        <p:tgtEl>
                                          <p:spTgt spid="118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44" grpId="0" animBg="1"/>
      <p:bldP spid="1188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CFDF0D9A-E78A-466D-A56C-512718540AB7}"/>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23907" name="WordArt 3">
            <a:extLst>
              <a:ext uri="{FF2B5EF4-FFF2-40B4-BE49-F238E27FC236}">
                <a16:creationId xmlns:a16="http://schemas.microsoft.com/office/drawing/2014/main" id="{E3424C9F-4F33-4119-8D13-AAFA0414AB78}"/>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Acts 8:1</a:t>
            </a:r>
          </a:p>
        </p:txBody>
      </p:sp>
      <p:sp>
        <p:nvSpPr>
          <p:cNvPr id="123908" name="Rectangle 4">
            <a:extLst>
              <a:ext uri="{FF2B5EF4-FFF2-40B4-BE49-F238E27FC236}">
                <a16:creationId xmlns:a16="http://schemas.microsoft.com/office/drawing/2014/main" id="{1495C243-D47A-4F21-8DD8-C4CC6ED7BE52}"/>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3909" name="WordArt 5">
            <a:extLst>
              <a:ext uri="{FF2B5EF4-FFF2-40B4-BE49-F238E27FC236}">
                <a16:creationId xmlns:a16="http://schemas.microsoft.com/office/drawing/2014/main" id="{C41BD431-90AF-49B2-8073-18A055F9EAF6}"/>
              </a:ext>
            </a:extLst>
          </p:cNvPr>
          <p:cNvSpPr>
            <a:spLocks noChangeArrowheads="1" noChangeShapeType="1" noTextEdit="1"/>
          </p:cNvSpPr>
          <p:nvPr/>
        </p:nvSpPr>
        <p:spPr bwMode="auto">
          <a:xfrm rot="5400000">
            <a:off x="5480050" y="3041650"/>
            <a:ext cx="6324600" cy="8509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AFTER PENT</a:t>
            </a:r>
          </a:p>
        </p:txBody>
      </p:sp>
      <p:pic>
        <p:nvPicPr>
          <p:cNvPr id="123910" name="Picture 6" descr="ED00039_">
            <a:extLst>
              <a:ext uri="{FF2B5EF4-FFF2-40B4-BE49-F238E27FC236}">
                <a16:creationId xmlns:a16="http://schemas.microsoft.com/office/drawing/2014/main" id="{42DE6969-62AE-4918-AFF6-7F3E9ABC7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23911" name="Rectangle 7">
            <a:extLst>
              <a:ext uri="{FF2B5EF4-FFF2-40B4-BE49-F238E27FC236}">
                <a16:creationId xmlns:a16="http://schemas.microsoft.com/office/drawing/2014/main" id="{C69E8EFC-06CF-4DC9-B713-0C2E0591E794}"/>
              </a:ext>
            </a:extLst>
          </p:cNvPr>
          <p:cNvSpPr>
            <a:spLocks noChangeArrowheads="1"/>
          </p:cNvSpPr>
          <p:nvPr/>
        </p:nvSpPr>
        <p:spPr bwMode="auto">
          <a:xfrm>
            <a:off x="4343400" y="1752600"/>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2400">
                <a:latin typeface="Georgia" panose="02040502050405020303" pitchFamily="18" charset="0"/>
              </a:rPr>
              <a:t> </a:t>
            </a:r>
          </a:p>
        </p:txBody>
      </p:sp>
      <p:sp>
        <p:nvSpPr>
          <p:cNvPr id="123912" name="Rectangle 8">
            <a:extLst>
              <a:ext uri="{FF2B5EF4-FFF2-40B4-BE49-F238E27FC236}">
                <a16:creationId xmlns:a16="http://schemas.microsoft.com/office/drawing/2014/main" id="{4BA2E99C-5AB1-4E25-82FA-6C2A0C8E6F9D}"/>
              </a:ext>
            </a:extLst>
          </p:cNvPr>
          <p:cNvSpPr>
            <a:spLocks noChangeArrowheads="1"/>
          </p:cNvSpPr>
          <p:nvPr/>
        </p:nvSpPr>
        <p:spPr bwMode="auto">
          <a:xfrm>
            <a:off x="457200" y="1722438"/>
            <a:ext cx="3276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400">
                <a:latin typeface="Georgia" panose="02040502050405020303" pitchFamily="18" charset="0"/>
              </a:rPr>
              <a:t>	1  Now Saul was consenting to his death. At that time a great persecution arose against </a:t>
            </a:r>
            <a:r>
              <a:rPr lang="en-US" altLang="en-US" sz="2400">
                <a:solidFill>
                  <a:srgbClr val="FF0000"/>
                </a:solidFill>
                <a:latin typeface="Georgia" panose="02040502050405020303" pitchFamily="18" charset="0"/>
              </a:rPr>
              <a:t>the church</a:t>
            </a:r>
            <a:r>
              <a:rPr lang="en-US" altLang="en-US" sz="2400">
                <a:latin typeface="Georgia" panose="02040502050405020303" pitchFamily="18" charset="0"/>
              </a:rPr>
              <a:t> which was at Jerusalem; and they were all scattered throughout the regions of Judea and Samaria, except the apostles</a:t>
            </a:r>
            <a:endParaRPr lang="en-US" altLang="en-US" sz="2400">
              <a:solidFill>
                <a:srgbClr val="FF0000"/>
              </a:solidFill>
              <a:latin typeface="Georgia" panose="02040502050405020303" pitchFamily="18" charset="0"/>
            </a:endParaRPr>
          </a:p>
        </p:txBody>
      </p:sp>
      <p:pic>
        <p:nvPicPr>
          <p:cNvPr id="123916" name="Picture 12" descr="228-%20The%20Stoning%20of%20%20Stephen_TIF">
            <a:hlinkClick r:id="rId3"/>
            <a:extLst>
              <a:ext uri="{FF2B5EF4-FFF2-40B4-BE49-F238E27FC236}">
                <a16:creationId xmlns:a16="http://schemas.microsoft.com/office/drawing/2014/main" id="{F3ED69B2-031C-4D6A-8754-37BD3D5C5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703"/>
          <a:stretch>
            <a:fillRect/>
          </a:stretch>
        </p:blipFill>
        <p:spPr bwMode="auto">
          <a:xfrm>
            <a:off x="4419600" y="2525713"/>
            <a:ext cx="2895600"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1000" fill="hold"/>
                                        <p:tgtEl>
                                          <p:spTgt spid="123906"/>
                                        </p:tgtEl>
                                        <p:attrNameLst>
                                          <p:attrName>ppt_x</p:attrName>
                                        </p:attrNameLst>
                                      </p:cBhvr>
                                      <p:tavLst>
                                        <p:tav tm="0">
                                          <p:val>
                                            <p:strVal val="0-#ppt_w/2"/>
                                          </p:val>
                                        </p:tav>
                                        <p:tav tm="100000">
                                          <p:val>
                                            <p:strVal val="#ppt_x"/>
                                          </p:val>
                                        </p:tav>
                                      </p:tavLst>
                                    </p:anim>
                                    <p:anim calcmode="lin" valueType="num">
                                      <p:cBhvr additive="base">
                                        <p:cTn id="8" dur="1000" fill="hold"/>
                                        <p:tgtEl>
                                          <p:spTgt spid="12390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3907"/>
                                        </p:tgtEl>
                                        <p:attrNameLst>
                                          <p:attrName>style.visibility</p:attrName>
                                        </p:attrNameLst>
                                      </p:cBhvr>
                                      <p:to>
                                        <p:strVal val="visible"/>
                                      </p:to>
                                    </p:set>
                                    <p:anim calcmode="lin" valueType="num">
                                      <p:cBhvr additive="base">
                                        <p:cTn id="11" dur="1000" fill="hold"/>
                                        <p:tgtEl>
                                          <p:spTgt spid="123907"/>
                                        </p:tgtEl>
                                        <p:attrNameLst>
                                          <p:attrName>ppt_x</p:attrName>
                                        </p:attrNameLst>
                                      </p:cBhvr>
                                      <p:tavLst>
                                        <p:tav tm="0">
                                          <p:val>
                                            <p:strVal val="0-#ppt_w/2"/>
                                          </p:val>
                                        </p:tav>
                                        <p:tav tm="100000">
                                          <p:val>
                                            <p:strVal val="#ppt_x"/>
                                          </p:val>
                                        </p:tav>
                                      </p:tavLst>
                                    </p:anim>
                                    <p:anim calcmode="lin" valueType="num">
                                      <p:cBhvr additive="base">
                                        <p:cTn id="12" dur="1000" fill="hold"/>
                                        <p:tgtEl>
                                          <p:spTgt spid="12390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23908"/>
                                        </p:tgtEl>
                                        <p:attrNameLst>
                                          <p:attrName>style.visibility</p:attrName>
                                        </p:attrNameLst>
                                      </p:cBhvr>
                                      <p:to>
                                        <p:strVal val="visible"/>
                                      </p:to>
                                    </p:set>
                                    <p:anim calcmode="lin" valueType="num">
                                      <p:cBhvr additive="base">
                                        <p:cTn id="16" dur="1000" fill="hold"/>
                                        <p:tgtEl>
                                          <p:spTgt spid="123908"/>
                                        </p:tgtEl>
                                        <p:attrNameLst>
                                          <p:attrName>ppt_x</p:attrName>
                                        </p:attrNameLst>
                                      </p:cBhvr>
                                      <p:tavLst>
                                        <p:tav tm="0">
                                          <p:val>
                                            <p:strVal val="#ppt_x"/>
                                          </p:val>
                                        </p:tav>
                                        <p:tav tm="100000">
                                          <p:val>
                                            <p:strVal val="#ppt_x"/>
                                          </p:val>
                                        </p:tav>
                                      </p:tavLst>
                                    </p:anim>
                                    <p:anim calcmode="lin" valueType="num">
                                      <p:cBhvr additive="base">
                                        <p:cTn id="17" dur="1000" fill="hold"/>
                                        <p:tgtEl>
                                          <p:spTgt spid="123908"/>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23909"/>
                                        </p:tgtEl>
                                        <p:attrNameLst>
                                          <p:attrName>style.visibility</p:attrName>
                                        </p:attrNameLst>
                                      </p:cBhvr>
                                      <p:to>
                                        <p:strVal val="visible"/>
                                      </p:to>
                                    </p:set>
                                    <p:anim calcmode="lin" valueType="num">
                                      <p:cBhvr additive="base">
                                        <p:cTn id="20" dur="1000" fill="hold"/>
                                        <p:tgtEl>
                                          <p:spTgt spid="123909"/>
                                        </p:tgtEl>
                                        <p:attrNameLst>
                                          <p:attrName>ppt_x</p:attrName>
                                        </p:attrNameLst>
                                      </p:cBhvr>
                                      <p:tavLst>
                                        <p:tav tm="0">
                                          <p:val>
                                            <p:strVal val="#ppt_x"/>
                                          </p:val>
                                        </p:tav>
                                        <p:tav tm="100000">
                                          <p:val>
                                            <p:strVal val="#ppt_x"/>
                                          </p:val>
                                        </p:tav>
                                      </p:tavLst>
                                    </p:anim>
                                    <p:anim calcmode="lin" valueType="num">
                                      <p:cBhvr additive="base">
                                        <p:cTn id="21" dur="1000" fill="hold"/>
                                        <p:tgtEl>
                                          <p:spTgt spid="123909"/>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23910"/>
                                        </p:tgtEl>
                                        <p:attrNameLst>
                                          <p:attrName>style.visibility</p:attrName>
                                        </p:attrNameLst>
                                      </p:cBhvr>
                                      <p:to>
                                        <p:strVal val="visible"/>
                                      </p:to>
                                    </p:set>
                                    <p:anim calcmode="lin" valueType="num">
                                      <p:cBhvr>
                                        <p:cTn id="24" dur="500" fill="hold"/>
                                        <p:tgtEl>
                                          <p:spTgt spid="123910"/>
                                        </p:tgtEl>
                                        <p:attrNameLst>
                                          <p:attrName>ppt_w</p:attrName>
                                        </p:attrNameLst>
                                      </p:cBhvr>
                                      <p:tavLst>
                                        <p:tav tm="0">
                                          <p:val>
                                            <p:fltVal val="0"/>
                                          </p:val>
                                        </p:tav>
                                        <p:tav tm="100000">
                                          <p:val>
                                            <p:strVal val="#ppt_w"/>
                                          </p:val>
                                        </p:tav>
                                      </p:tavLst>
                                    </p:anim>
                                    <p:anim calcmode="lin" valueType="num">
                                      <p:cBhvr>
                                        <p:cTn id="25" dur="500" fill="hold"/>
                                        <p:tgtEl>
                                          <p:spTgt spid="123910"/>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3912">
                                            <p:txEl>
                                              <p:pRg st="0" end="0"/>
                                            </p:txEl>
                                          </p:spTgt>
                                        </p:tgtEl>
                                        <p:attrNameLst>
                                          <p:attrName>style.visibility</p:attrName>
                                        </p:attrNameLst>
                                      </p:cBhvr>
                                      <p:to>
                                        <p:strVal val="visible"/>
                                      </p:to>
                                    </p:set>
                                    <p:animEffect transition="in" filter="fade">
                                      <p:cBhvr>
                                        <p:cTn id="29" dur="2000"/>
                                        <p:tgtEl>
                                          <p:spTgt spid="123912">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3911">
                                            <p:txEl>
                                              <p:pRg st="0" end="0"/>
                                            </p:txEl>
                                          </p:spTgt>
                                        </p:tgtEl>
                                        <p:attrNameLst>
                                          <p:attrName>style.visibility</p:attrName>
                                        </p:attrNameLst>
                                      </p:cBhvr>
                                      <p:to>
                                        <p:strVal val="visible"/>
                                      </p:to>
                                    </p:set>
                                    <p:animEffect transition="in" filter="fade">
                                      <p:cBhvr>
                                        <p:cTn id="32" dur="2000"/>
                                        <p:tgtEl>
                                          <p:spTgt spid="123911">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3916"/>
                                        </p:tgtEl>
                                        <p:attrNameLst>
                                          <p:attrName>style.visibility</p:attrName>
                                        </p:attrNameLst>
                                      </p:cBhvr>
                                      <p:to>
                                        <p:strVal val="visible"/>
                                      </p:to>
                                    </p:set>
                                    <p:animEffect transition="in" filter="fade">
                                      <p:cBhvr>
                                        <p:cTn id="35" dur="2000"/>
                                        <p:tgtEl>
                                          <p:spTgt spid="123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P spid="123908" grpId="0" animBg="1"/>
      <p:bldP spid="123911" grpId="0" build="p"/>
      <p:bldP spid="1239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74CDF8CF-F6D6-4824-92B5-B72811F19A2E}"/>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24931" name="WordArt 3">
            <a:extLst>
              <a:ext uri="{FF2B5EF4-FFF2-40B4-BE49-F238E27FC236}">
                <a16:creationId xmlns:a16="http://schemas.microsoft.com/office/drawing/2014/main" id="{D0D3DB57-9E85-43D3-B71C-E76149DAF86D}"/>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Colossians 1:13-14</a:t>
            </a:r>
          </a:p>
        </p:txBody>
      </p:sp>
      <p:sp>
        <p:nvSpPr>
          <p:cNvPr id="124932" name="Rectangle 4">
            <a:extLst>
              <a:ext uri="{FF2B5EF4-FFF2-40B4-BE49-F238E27FC236}">
                <a16:creationId xmlns:a16="http://schemas.microsoft.com/office/drawing/2014/main" id="{3AE0A80E-2332-488F-9A99-EAAA5AF61083}"/>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4933" name="WordArt 5">
            <a:extLst>
              <a:ext uri="{FF2B5EF4-FFF2-40B4-BE49-F238E27FC236}">
                <a16:creationId xmlns:a16="http://schemas.microsoft.com/office/drawing/2014/main" id="{BC07E03E-FF2E-4768-BEEF-FB1E327BA857}"/>
              </a:ext>
            </a:extLst>
          </p:cNvPr>
          <p:cNvSpPr>
            <a:spLocks noChangeArrowheads="1" noChangeShapeType="1" noTextEdit="1"/>
          </p:cNvSpPr>
          <p:nvPr/>
        </p:nvSpPr>
        <p:spPr bwMode="auto">
          <a:xfrm rot="5400000">
            <a:off x="5480050" y="3041650"/>
            <a:ext cx="6324600" cy="8509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AFTER PENT</a:t>
            </a:r>
          </a:p>
        </p:txBody>
      </p:sp>
      <p:pic>
        <p:nvPicPr>
          <p:cNvPr id="124934" name="Picture 6" descr="ED00039_">
            <a:extLst>
              <a:ext uri="{FF2B5EF4-FFF2-40B4-BE49-F238E27FC236}">
                <a16:creationId xmlns:a16="http://schemas.microsoft.com/office/drawing/2014/main" id="{D9E13767-884E-4CFE-887C-E6CC7249E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24935" name="Rectangle 7">
            <a:extLst>
              <a:ext uri="{FF2B5EF4-FFF2-40B4-BE49-F238E27FC236}">
                <a16:creationId xmlns:a16="http://schemas.microsoft.com/office/drawing/2014/main" id="{D4CBE016-B618-47AA-A732-8B561D5034D4}"/>
              </a:ext>
            </a:extLst>
          </p:cNvPr>
          <p:cNvSpPr>
            <a:spLocks noChangeArrowheads="1"/>
          </p:cNvSpPr>
          <p:nvPr/>
        </p:nvSpPr>
        <p:spPr bwMode="auto">
          <a:xfrm>
            <a:off x="4343400" y="1752600"/>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2400">
                <a:latin typeface="Georgia" panose="02040502050405020303" pitchFamily="18" charset="0"/>
              </a:rPr>
              <a:t> </a:t>
            </a:r>
          </a:p>
        </p:txBody>
      </p:sp>
      <p:sp>
        <p:nvSpPr>
          <p:cNvPr id="124936" name="Rectangle 8">
            <a:extLst>
              <a:ext uri="{FF2B5EF4-FFF2-40B4-BE49-F238E27FC236}">
                <a16:creationId xmlns:a16="http://schemas.microsoft.com/office/drawing/2014/main" id="{C92AFABD-01E8-43FD-92D9-BB3AB6EC1E09}"/>
              </a:ext>
            </a:extLst>
          </p:cNvPr>
          <p:cNvSpPr>
            <a:spLocks noChangeArrowheads="1"/>
          </p:cNvSpPr>
          <p:nvPr/>
        </p:nvSpPr>
        <p:spPr bwMode="auto">
          <a:xfrm>
            <a:off x="457200" y="1722438"/>
            <a:ext cx="3276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400">
                <a:latin typeface="Georgia" panose="02040502050405020303" pitchFamily="18" charset="0"/>
              </a:rPr>
              <a:t>	13 He has delivered us from the power of darkness and conveyed us into </a:t>
            </a:r>
            <a:r>
              <a:rPr lang="en-US" altLang="en-US" sz="2400">
                <a:solidFill>
                  <a:srgbClr val="FF0000"/>
                </a:solidFill>
                <a:latin typeface="Georgia" panose="02040502050405020303" pitchFamily="18" charset="0"/>
              </a:rPr>
              <a:t>the kingdom</a:t>
            </a:r>
            <a:r>
              <a:rPr lang="en-US" altLang="en-US" sz="2400">
                <a:latin typeface="Georgia" panose="02040502050405020303" pitchFamily="18" charset="0"/>
              </a:rPr>
              <a:t> of the Son of His love 14 in whom we have redemption through His blood, the forgiveness of sins</a:t>
            </a:r>
            <a:endParaRPr lang="en-US" altLang="en-US" sz="2400">
              <a:solidFill>
                <a:srgbClr val="FF0000"/>
              </a:solidFill>
              <a:latin typeface="Georgia" panose="02040502050405020303" pitchFamily="18" charset="0"/>
            </a:endParaRPr>
          </a:p>
        </p:txBody>
      </p:sp>
      <p:pic>
        <p:nvPicPr>
          <p:cNvPr id="124938" name="Picture 10" descr="Cruci">
            <a:extLst>
              <a:ext uri="{FF2B5EF4-FFF2-40B4-BE49-F238E27FC236}">
                <a16:creationId xmlns:a16="http://schemas.microsoft.com/office/drawing/2014/main" id="{236EBFDE-0539-420D-87B8-63C79767C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563" y="1905000"/>
            <a:ext cx="24685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1000" fill="hold"/>
                                        <p:tgtEl>
                                          <p:spTgt spid="124930"/>
                                        </p:tgtEl>
                                        <p:attrNameLst>
                                          <p:attrName>ppt_x</p:attrName>
                                        </p:attrNameLst>
                                      </p:cBhvr>
                                      <p:tavLst>
                                        <p:tav tm="0">
                                          <p:val>
                                            <p:strVal val="0-#ppt_w/2"/>
                                          </p:val>
                                        </p:tav>
                                        <p:tav tm="100000">
                                          <p:val>
                                            <p:strVal val="#ppt_x"/>
                                          </p:val>
                                        </p:tav>
                                      </p:tavLst>
                                    </p:anim>
                                    <p:anim calcmode="lin" valueType="num">
                                      <p:cBhvr additive="base">
                                        <p:cTn id="8" dur="1000" fill="hold"/>
                                        <p:tgtEl>
                                          <p:spTgt spid="1249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4931"/>
                                        </p:tgtEl>
                                        <p:attrNameLst>
                                          <p:attrName>style.visibility</p:attrName>
                                        </p:attrNameLst>
                                      </p:cBhvr>
                                      <p:to>
                                        <p:strVal val="visible"/>
                                      </p:to>
                                    </p:set>
                                    <p:anim calcmode="lin" valueType="num">
                                      <p:cBhvr additive="base">
                                        <p:cTn id="11" dur="1000" fill="hold"/>
                                        <p:tgtEl>
                                          <p:spTgt spid="124931"/>
                                        </p:tgtEl>
                                        <p:attrNameLst>
                                          <p:attrName>ppt_x</p:attrName>
                                        </p:attrNameLst>
                                      </p:cBhvr>
                                      <p:tavLst>
                                        <p:tav tm="0">
                                          <p:val>
                                            <p:strVal val="0-#ppt_w/2"/>
                                          </p:val>
                                        </p:tav>
                                        <p:tav tm="100000">
                                          <p:val>
                                            <p:strVal val="#ppt_x"/>
                                          </p:val>
                                        </p:tav>
                                      </p:tavLst>
                                    </p:anim>
                                    <p:anim calcmode="lin" valueType="num">
                                      <p:cBhvr additive="base">
                                        <p:cTn id="12" dur="1000" fill="hold"/>
                                        <p:tgtEl>
                                          <p:spTgt spid="12493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24932"/>
                                        </p:tgtEl>
                                        <p:attrNameLst>
                                          <p:attrName>style.visibility</p:attrName>
                                        </p:attrNameLst>
                                      </p:cBhvr>
                                      <p:to>
                                        <p:strVal val="visible"/>
                                      </p:to>
                                    </p:set>
                                    <p:anim calcmode="lin" valueType="num">
                                      <p:cBhvr additive="base">
                                        <p:cTn id="16" dur="1000" fill="hold"/>
                                        <p:tgtEl>
                                          <p:spTgt spid="124932"/>
                                        </p:tgtEl>
                                        <p:attrNameLst>
                                          <p:attrName>ppt_x</p:attrName>
                                        </p:attrNameLst>
                                      </p:cBhvr>
                                      <p:tavLst>
                                        <p:tav tm="0">
                                          <p:val>
                                            <p:strVal val="#ppt_x"/>
                                          </p:val>
                                        </p:tav>
                                        <p:tav tm="100000">
                                          <p:val>
                                            <p:strVal val="#ppt_x"/>
                                          </p:val>
                                        </p:tav>
                                      </p:tavLst>
                                    </p:anim>
                                    <p:anim calcmode="lin" valueType="num">
                                      <p:cBhvr additive="base">
                                        <p:cTn id="17" dur="1000" fill="hold"/>
                                        <p:tgtEl>
                                          <p:spTgt spid="124932"/>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24933"/>
                                        </p:tgtEl>
                                        <p:attrNameLst>
                                          <p:attrName>style.visibility</p:attrName>
                                        </p:attrNameLst>
                                      </p:cBhvr>
                                      <p:to>
                                        <p:strVal val="visible"/>
                                      </p:to>
                                    </p:set>
                                    <p:anim calcmode="lin" valueType="num">
                                      <p:cBhvr additive="base">
                                        <p:cTn id="20" dur="1000" fill="hold"/>
                                        <p:tgtEl>
                                          <p:spTgt spid="124933"/>
                                        </p:tgtEl>
                                        <p:attrNameLst>
                                          <p:attrName>ppt_x</p:attrName>
                                        </p:attrNameLst>
                                      </p:cBhvr>
                                      <p:tavLst>
                                        <p:tav tm="0">
                                          <p:val>
                                            <p:strVal val="#ppt_x"/>
                                          </p:val>
                                        </p:tav>
                                        <p:tav tm="100000">
                                          <p:val>
                                            <p:strVal val="#ppt_x"/>
                                          </p:val>
                                        </p:tav>
                                      </p:tavLst>
                                    </p:anim>
                                    <p:anim calcmode="lin" valueType="num">
                                      <p:cBhvr additive="base">
                                        <p:cTn id="21" dur="1000" fill="hold"/>
                                        <p:tgtEl>
                                          <p:spTgt spid="124933"/>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24934"/>
                                        </p:tgtEl>
                                        <p:attrNameLst>
                                          <p:attrName>style.visibility</p:attrName>
                                        </p:attrNameLst>
                                      </p:cBhvr>
                                      <p:to>
                                        <p:strVal val="visible"/>
                                      </p:to>
                                    </p:set>
                                    <p:anim calcmode="lin" valueType="num">
                                      <p:cBhvr>
                                        <p:cTn id="24" dur="500" fill="hold"/>
                                        <p:tgtEl>
                                          <p:spTgt spid="124934"/>
                                        </p:tgtEl>
                                        <p:attrNameLst>
                                          <p:attrName>ppt_w</p:attrName>
                                        </p:attrNameLst>
                                      </p:cBhvr>
                                      <p:tavLst>
                                        <p:tav tm="0">
                                          <p:val>
                                            <p:fltVal val="0"/>
                                          </p:val>
                                        </p:tav>
                                        <p:tav tm="100000">
                                          <p:val>
                                            <p:strVal val="#ppt_w"/>
                                          </p:val>
                                        </p:tav>
                                      </p:tavLst>
                                    </p:anim>
                                    <p:anim calcmode="lin" valueType="num">
                                      <p:cBhvr>
                                        <p:cTn id="25" dur="500" fill="hold"/>
                                        <p:tgtEl>
                                          <p:spTgt spid="124934"/>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4936">
                                            <p:txEl>
                                              <p:pRg st="0" end="0"/>
                                            </p:txEl>
                                          </p:spTgt>
                                        </p:tgtEl>
                                        <p:attrNameLst>
                                          <p:attrName>style.visibility</p:attrName>
                                        </p:attrNameLst>
                                      </p:cBhvr>
                                      <p:to>
                                        <p:strVal val="visible"/>
                                      </p:to>
                                    </p:set>
                                    <p:animEffect transition="in" filter="fade">
                                      <p:cBhvr>
                                        <p:cTn id="29" dur="2000"/>
                                        <p:tgtEl>
                                          <p:spTgt spid="124936">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4935">
                                            <p:txEl>
                                              <p:pRg st="0" end="0"/>
                                            </p:txEl>
                                          </p:spTgt>
                                        </p:tgtEl>
                                        <p:attrNameLst>
                                          <p:attrName>style.visibility</p:attrName>
                                        </p:attrNameLst>
                                      </p:cBhvr>
                                      <p:to>
                                        <p:strVal val="visible"/>
                                      </p:to>
                                    </p:set>
                                    <p:animEffect transition="in" filter="fade">
                                      <p:cBhvr>
                                        <p:cTn id="32" dur="2000"/>
                                        <p:tgtEl>
                                          <p:spTgt spid="124935">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4938"/>
                                        </p:tgtEl>
                                        <p:attrNameLst>
                                          <p:attrName>style.visibility</p:attrName>
                                        </p:attrNameLst>
                                      </p:cBhvr>
                                      <p:to>
                                        <p:strVal val="visible"/>
                                      </p:to>
                                    </p:set>
                                    <p:animEffect transition="in" filter="fade">
                                      <p:cBhvr>
                                        <p:cTn id="35" dur="2000"/>
                                        <p:tgtEl>
                                          <p:spTgt spid="124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p:bldP spid="124932" grpId="0" animBg="1"/>
      <p:bldP spid="124935" grpId="0" build="p"/>
      <p:bldP spid="12493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aphicFrame>
        <p:nvGraphicFramePr>
          <p:cNvPr id="141314" name="Group 2">
            <a:extLst>
              <a:ext uri="{FF2B5EF4-FFF2-40B4-BE49-F238E27FC236}">
                <a16:creationId xmlns:a16="http://schemas.microsoft.com/office/drawing/2014/main" id="{E5844C52-7FD8-467C-8354-3B76C966CD72}"/>
              </a:ext>
            </a:extLst>
          </p:cNvPr>
          <p:cNvGraphicFramePr>
            <a:graphicFrameLocks noGrp="1"/>
          </p:cNvGraphicFramePr>
          <p:nvPr>
            <p:ph type="tbl" idx="1"/>
          </p:nvPr>
        </p:nvGraphicFramePr>
        <p:xfrm>
          <a:off x="0" y="990600"/>
          <a:ext cx="1752600" cy="5473700"/>
        </p:xfrm>
        <a:graphic>
          <a:graphicData uri="http://schemas.openxmlformats.org/drawingml/2006/table">
            <a:tbl>
              <a:tblPr/>
              <a:tblGrid>
                <a:gridCol w="1752600">
                  <a:extLst>
                    <a:ext uri="{9D8B030D-6E8A-4147-A177-3AD203B41FA5}">
                      <a16:colId xmlns:a16="http://schemas.microsoft.com/office/drawing/2014/main" val="20000"/>
                    </a:ext>
                  </a:extLst>
                </a:gridCol>
              </a:tblGrid>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bg1"/>
                          </a:solidFill>
                          <a:effectLst/>
                          <a:latin typeface="Arial" charset="0"/>
                          <a:cs typeface="Arial" charset="0"/>
                        </a:rPr>
                        <a:t>OT Prophesy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tx1"/>
                    </a:solidFill>
                  </a:tcPr>
                </a:tc>
                <a:extLst>
                  <a:ext uri="{0D108BD9-81ED-4DB2-BD59-A6C34878D82A}">
                    <a16:rowId xmlns:a16="http://schemas.microsoft.com/office/drawing/2014/main" val="10000"/>
                  </a:ext>
                </a:extLst>
              </a:tr>
              <a:tr h="1423987">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Isaiah 2:2-3</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Latter days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Lord’s house</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established</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Law from</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Jerusalem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Daniel 2:44</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Days-These Kings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Everlasting Kingdom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33463">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Joel 2:28-32</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Pour Out Spirit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Jerusalem</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Whoever call - saved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9138">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Isaiah 62:2</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New 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493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Jer. 31:31-32</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New Covenant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41331" name="Group 19">
            <a:extLst>
              <a:ext uri="{FF2B5EF4-FFF2-40B4-BE49-F238E27FC236}">
                <a16:creationId xmlns:a16="http://schemas.microsoft.com/office/drawing/2014/main" id="{D3069535-3CFD-47FD-9F5D-6CAE25D37410}"/>
              </a:ext>
            </a:extLst>
          </p:cNvPr>
          <p:cNvGraphicFramePr>
            <a:graphicFrameLocks noGrp="1"/>
          </p:cNvGraphicFramePr>
          <p:nvPr/>
        </p:nvGraphicFramePr>
        <p:xfrm>
          <a:off x="2209800" y="990600"/>
          <a:ext cx="1676400" cy="5481638"/>
        </p:xfrm>
        <a:graphic>
          <a:graphicData uri="http://schemas.openxmlformats.org/drawingml/2006/table">
            <a:tbl>
              <a:tblPr/>
              <a:tblGrid>
                <a:gridCol w="1676400">
                  <a:extLst>
                    <a:ext uri="{9D8B030D-6E8A-4147-A177-3AD203B41FA5}">
                      <a16:colId xmlns:a16="http://schemas.microsoft.com/office/drawing/2014/main" val="20000"/>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bg1"/>
                          </a:solidFill>
                          <a:effectLst/>
                          <a:latin typeface="Arial" charset="0"/>
                          <a:cs typeface="Arial" charset="0"/>
                        </a:rPr>
                        <a:t>Gospels</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954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Jo.3:1f; Mt.3:1f</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John the baptizer</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Crying in wilderness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Prepares way</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for Jesus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Repent</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Kingdom</a:t>
                      </a:r>
                      <a:r>
                        <a:rPr kumimoji="0" lang="en-US" sz="1400" b="0" i="0" u="none" strike="noStrike" cap="none" normalizeH="0" baseline="0">
                          <a:ln>
                            <a:noFill/>
                          </a:ln>
                          <a:solidFill>
                            <a:srgbClr val="000066"/>
                          </a:solidFill>
                          <a:effectLst/>
                          <a:latin typeface="Arial" charset="0"/>
                          <a:cs typeface="Arial" charset="0"/>
                        </a:rPr>
                        <a:t> </a:t>
                      </a:r>
                      <a:r>
                        <a:rPr kumimoji="0" lang="en-US" sz="1400" b="0" i="0" u="sng" strike="noStrike" cap="none" normalizeH="0" baseline="0">
                          <a:ln>
                            <a:noFill/>
                          </a:ln>
                          <a:solidFill>
                            <a:srgbClr val="006600"/>
                          </a:solidFill>
                          <a:effectLst/>
                          <a:latin typeface="Arial" charset="0"/>
                          <a:cs typeface="Arial" charset="0"/>
                        </a:rPr>
                        <a:t>at hand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09613">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Matt. 4:17</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Jesus identified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Repent</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Kingdom</a:t>
                      </a:r>
                      <a:r>
                        <a:rPr kumimoji="0" lang="en-US" sz="1400" b="0" i="0" u="none" strike="noStrike" cap="none" normalizeH="0" baseline="0">
                          <a:ln>
                            <a:noFill/>
                          </a:ln>
                          <a:solidFill>
                            <a:srgbClr val="000066"/>
                          </a:solidFill>
                          <a:effectLst/>
                          <a:latin typeface="Arial" charset="0"/>
                          <a:cs typeface="Arial" charset="0"/>
                        </a:rPr>
                        <a:t> </a:t>
                      </a:r>
                      <a:r>
                        <a:rPr kumimoji="0" lang="en-US" sz="1400" b="0" i="0" u="sng" strike="noStrike" cap="none" normalizeH="0" baseline="0">
                          <a:ln>
                            <a:noFill/>
                          </a:ln>
                          <a:solidFill>
                            <a:srgbClr val="006600"/>
                          </a:solidFill>
                          <a:effectLst/>
                          <a:latin typeface="Arial" charset="0"/>
                          <a:cs typeface="Arial" charset="0"/>
                        </a:rPr>
                        <a:t>at hand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38225">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Matt. 16:18-19</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I will build My church</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Church and kingdom are the same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66775">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Mark 9:1</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Kingdom coming with power in</a:t>
                      </a:r>
                      <a:r>
                        <a:rPr kumimoji="0" lang="en-US" sz="1400" b="0" i="0" u="none" strike="noStrike" cap="none" normalizeH="0" baseline="0">
                          <a:ln>
                            <a:noFill/>
                          </a:ln>
                          <a:solidFill>
                            <a:srgbClr val="000066"/>
                          </a:solidFill>
                          <a:effectLst/>
                          <a:latin typeface="Arial" charset="0"/>
                          <a:cs typeface="Arial" charset="0"/>
                        </a:rPr>
                        <a:t> </a:t>
                      </a:r>
                      <a:r>
                        <a:rPr kumimoji="0" lang="en-US" sz="1400" b="1" i="0" u="sng" strike="noStrike" cap="none" normalizeH="0" baseline="0">
                          <a:ln>
                            <a:noFill/>
                          </a:ln>
                          <a:solidFill>
                            <a:srgbClr val="006600"/>
                          </a:solidFill>
                          <a:effectLst/>
                          <a:latin typeface="Arial" charset="0"/>
                          <a:cs typeface="Arial" charset="0"/>
                        </a:rPr>
                        <a:t>that generation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038225">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Mk15:16-20; 16:1f</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Jesus is crucified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Jesus is risen</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on the 3rd day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41349" name="Group 37">
            <a:extLst>
              <a:ext uri="{FF2B5EF4-FFF2-40B4-BE49-F238E27FC236}">
                <a16:creationId xmlns:a16="http://schemas.microsoft.com/office/drawing/2014/main" id="{C538FB16-223C-4308-8224-BC3655231F21}"/>
              </a:ext>
            </a:extLst>
          </p:cNvPr>
          <p:cNvGraphicFramePr>
            <a:graphicFrameLocks noGrp="1"/>
          </p:cNvGraphicFramePr>
          <p:nvPr/>
        </p:nvGraphicFramePr>
        <p:xfrm>
          <a:off x="4343400" y="990600"/>
          <a:ext cx="1600200" cy="5486400"/>
        </p:xfrm>
        <a:graphic>
          <a:graphicData uri="http://schemas.openxmlformats.org/drawingml/2006/table">
            <a:tbl>
              <a:tblPr/>
              <a:tblGrid>
                <a:gridCol w="1600200">
                  <a:extLst>
                    <a:ext uri="{9D8B030D-6E8A-4147-A177-3AD203B41FA5}">
                      <a16:colId xmlns:a16="http://schemas.microsoft.com/office/drawing/2014/main" val="20000"/>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bg1"/>
                          </a:solidFill>
                          <a:effectLst/>
                          <a:latin typeface="Arial" charset="0"/>
                          <a:cs typeface="Arial" charset="0"/>
                        </a:rPr>
                        <a:t>Pentecost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27063">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1:3</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Jesus speaks about Kingdom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1:4-8</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Apostles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Stay in Jerusalem</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Receive power when HS comes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906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2:1-4</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Day of Pentecost</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Jerusalem</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Apostles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Receive HSpirit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620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2:16</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Peter preaches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“This is that” </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What Joel spoke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506538">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2:36-47</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Salvation</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Repent &amp; Baptized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Lord added      the saved           to His                   </a:t>
                      </a:r>
                      <a:r>
                        <a:rPr kumimoji="0" lang="en-US" sz="1400" b="0" i="0" u="sng" strike="noStrike" cap="none" normalizeH="0" baseline="0">
                          <a:ln>
                            <a:noFill/>
                          </a:ln>
                          <a:solidFill>
                            <a:schemeClr val="tx1"/>
                          </a:solidFill>
                          <a:effectLst/>
                          <a:latin typeface="Arial" charset="0"/>
                          <a:cs typeface="Arial" charset="0"/>
                        </a:rPr>
                        <a:t>one</a:t>
                      </a:r>
                      <a:r>
                        <a:rPr kumimoji="0" lang="en-US" sz="1400" b="0" i="0" u="none" strike="noStrike" cap="none" normalizeH="0" baseline="0">
                          <a:ln>
                            <a:noFill/>
                          </a:ln>
                          <a:solidFill>
                            <a:schemeClr val="tx1"/>
                          </a:solidFill>
                          <a:effectLst/>
                          <a:latin typeface="Arial" charset="0"/>
                          <a:cs typeface="Arial" charset="0"/>
                        </a:rPr>
                        <a:t> church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41367" name="Line 55">
            <a:extLst>
              <a:ext uri="{FF2B5EF4-FFF2-40B4-BE49-F238E27FC236}">
                <a16:creationId xmlns:a16="http://schemas.microsoft.com/office/drawing/2014/main" id="{93E96565-EE49-47A5-B875-619FB95688CE}"/>
              </a:ext>
            </a:extLst>
          </p:cNvPr>
          <p:cNvSpPr>
            <a:spLocks noChangeShapeType="1"/>
          </p:cNvSpPr>
          <p:nvPr/>
        </p:nvSpPr>
        <p:spPr bwMode="auto">
          <a:xfrm>
            <a:off x="1752600" y="48006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1368" name="Line 56">
            <a:extLst>
              <a:ext uri="{FF2B5EF4-FFF2-40B4-BE49-F238E27FC236}">
                <a16:creationId xmlns:a16="http://schemas.microsoft.com/office/drawing/2014/main" id="{22B67740-48E4-4B92-B0B6-9C11D88A18FD}"/>
              </a:ext>
            </a:extLst>
          </p:cNvPr>
          <p:cNvSpPr>
            <a:spLocks noChangeShapeType="1"/>
          </p:cNvSpPr>
          <p:nvPr/>
        </p:nvSpPr>
        <p:spPr bwMode="auto">
          <a:xfrm>
            <a:off x="3886200" y="25146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1369" name="Line 57">
            <a:extLst>
              <a:ext uri="{FF2B5EF4-FFF2-40B4-BE49-F238E27FC236}">
                <a16:creationId xmlns:a16="http://schemas.microsoft.com/office/drawing/2014/main" id="{D16D3790-9249-4B89-9067-0DDBE4FBAFB9}"/>
              </a:ext>
            </a:extLst>
          </p:cNvPr>
          <p:cNvSpPr>
            <a:spLocks noChangeShapeType="1"/>
          </p:cNvSpPr>
          <p:nvPr/>
        </p:nvSpPr>
        <p:spPr bwMode="auto">
          <a:xfrm>
            <a:off x="1752600" y="25146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1370" name="Line 58">
            <a:extLst>
              <a:ext uri="{FF2B5EF4-FFF2-40B4-BE49-F238E27FC236}">
                <a16:creationId xmlns:a16="http://schemas.microsoft.com/office/drawing/2014/main" id="{4E0E1744-B758-461F-B316-6941FB66D6B9}"/>
              </a:ext>
            </a:extLst>
          </p:cNvPr>
          <p:cNvSpPr>
            <a:spLocks noChangeShapeType="1"/>
          </p:cNvSpPr>
          <p:nvPr/>
        </p:nvSpPr>
        <p:spPr bwMode="auto">
          <a:xfrm>
            <a:off x="3886200" y="48768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pic>
        <p:nvPicPr>
          <p:cNvPr id="141371" name="Picture 59" descr="crusfixti">
            <a:extLst>
              <a:ext uri="{FF2B5EF4-FFF2-40B4-BE49-F238E27FC236}">
                <a16:creationId xmlns:a16="http://schemas.microsoft.com/office/drawing/2014/main" id="{588D527E-3FCF-413E-B954-7B9177B34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33" r="7495"/>
          <a:stretch>
            <a:fillRect/>
          </a:stretch>
        </p:blipFill>
        <p:spPr bwMode="auto">
          <a:xfrm>
            <a:off x="3898900" y="3352800"/>
            <a:ext cx="4206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72" name="Rectangle 60">
            <a:extLst>
              <a:ext uri="{FF2B5EF4-FFF2-40B4-BE49-F238E27FC236}">
                <a16:creationId xmlns:a16="http://schemas.microsoft.com/office/drawing/2014/main" id="{C88692A0-63D7-4AB8-89CF-538A4FACC07C}"/>
              </a:ext>
            </a:extLst>
          </p:cNvPr>
          <p:cNvSpPr>
            <a:spLocks noChangeArrowheads="1"/>
          </p:cNvSpPr>
          <p:nvPr/>
        </p:nvSpPr>
        <p:spPr bwMode="auto">
          <a:xfrm>
            <a:off x="0" y="0"/>
            <a:ext cx="91440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41373" name="WordArt 61">
            <a:extLst>
              <a:ext uri="{FF2B5EF4-FFF2-40B4-BE49-F238E27FC236}">
                <a16:creationId xmlns:a16="http://schemas.microsoft.com/office/drawing/2014/main" id="{B35BA432-2709-4A50-992F-86DE39FB7B3C}"/>
              </a:ext>
            </a:extLst>
          </p:cNvPr>
          <p:cNvSpPr>
            <a:spLocks noChangeArrowheads="1" noChangeShapeType="1" noTextEdit="1"/>
          </p:cNvSpPr>
          <p:nvPr/>
        </p:nvSpPr>
        <p:spPr bwMode="auto">
          <a:xfrm>
            <a:off x="228600" y="228600"/>
            <a:ext cx="87630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Prophecy &amp; Establishment of the</a:t>
            </a:r>
          </a:p>
        </p:txBody>
      </p:sp>
      <p:sp>
        <p:nvSpPr>
          <p:cNvPr id="141374" name="Rectangle 62">
            <a:extLst>
              <a:ext uri="{FF2B5EF4-FFF2-40B4-BE49-F238E27FC236}">
                <a16:creationId xmlns:a16="http://schemas.microsoft.com/office/drawing/2014/main" id="{D26010D0-87F0-4D57-AC00-7924BABAC57B}"/>
              </a:ext>
            </a:extLst>
          </p:cNvPr>
          <p:cNvSpPr>
            <a:spLocks noChangeArrowheads="1"/>
          </p:cNvSpPr>
          <p:nvPr/>
        </p:nvSpPr>
        <p:spPr bwMode="auto">
          <a:xfrm>
            <a:off x="6108700" y="990600"/>
            <a:ext cx="977900" cy="58674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1375" name="WordArt 63">
            <a:extLst>
              <a:ext uri="{FF2B5EF4-FFF2-40B4-BE49-F238E27FC236}">
                <a16:creationId xmlns:a16="http://schemas.microsoft.com/office/drawing/2014/main" id="{657BBB0E-E9B8-4B65-8E64-5C519596FD6A}"/>
              </a:ext>
            </a:extLst>
          </p:cNvPr>
          <p:cNvSpPr>
            <a:spLocks noChangeArrowheads="1" noChangeShapeType="1" noTextEdit="1"/>
          </p:cNvSpPr>
          <p:nvPr/>
        </p:nvSpPr>
        <p:spPr bwMode="auto">
          <a:xfrm rot="5400000">
            <a:off x="3914775" y="3657600"/>
            <a:ext cx="53340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CHURCH</a:t>
            </a:r>
          </a:p>
        </p:txBody>
      </p:sp>
      <p:graphicFrame>
        <p:nvGraphicFramePr>
          <p:cNvPr id="141405" name="Group 93">
            <a:extLst>
              <a:ext uri="{FF2B5EF4-FFF2-40B4-BE49-F238E27FC236}">
                <a16:creationId xmlns:a16="http://schemas.microsoft.com/office/drawing/2014/main" id="{CD2F9E8A-C021-401C-9154-489983D651DD}"/>
              </a:ext>
            </a:extLst>
          </p:cNvPr>
          <p:cNvGraphicFramePr>
            <a:graphicFrameLocks noGrp="1"/>
          </p:cNvGraphicFramePr>
          <p:nvPr/>
        </p:nvGraphicFramePr>
        <p:xfrm>
          <a:off x="7696200" y="990600"/>
          <a:ext cx="1371600" cy="5486400"/>
        </p:xfrm>
        <a:graphic>
          <a:graphicData uri="http://schemas.openxmlformats.org/drawingml/2006/table">
            <a:tbl>
              <a:tblPr/>
              <a:tblGrid>
                <a:gridCol w="1371600">
                  <a:extLst>
                    <a:ext uri="{9D8B030D-6E8A-4147-A177-3AD203B41FA5}">
                      <a16:colId xmlns:a16="http://schemas.microsoft.com/office/drawing/2014/main" val="20000"/>
                    </a:ext>
                  </a:extLst>
                </a:gridCol>
              </a:tblGrid>
              <a:tr h="735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bg1"/>
                          </a:solidFill>
                          <a:effectLst/>
                          <a:latin typeface="Arial" charset="0"/>
                          <a:cs typeface="Arial" charset="0"/>
                        </a:rPr>
                        <a:t>After Pent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524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8:1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Church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921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Col. 1:13-14</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Kingdom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080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Acts 11:26</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Called Christians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3821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Heb. 8:6-8</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Established New Covenant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524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Acts 11:15</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At Beginning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9080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Rom. 16:16</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Churches of Christ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41402" name="Line 90">
            <a:extLst>
              <a:ext uri="{FF2B5EF4-FFF2-40B4-BE49-F238E27FC236}">
                <a16:creationId xmlns:a16="http://schemas.microsoft.com/office/drawing/2014/main" id="{167D9A7E-A50D-4EE1-BDEA-9FFC8DEA2798}"/>
              </a:ext>
            </a:extLst>
          </p:cNvPr>
          <p:cNvSpPr>
            <a:spLocks noChangeShapeType="1"/>
          </p:cNvSpPr>
          <p:nvPr/>
        </p:nvSpPr>
        <p:spPr bwMode="auto">
          <a:xfrm flipH="1">
            <a:off x="7239000" y="2667000"/>
            <a:ext cx="457200" cy="0"/>
          </a:xfrm>
          <a:prstGeom prst="line">
            <a:avLst/>
          </a:prstGeom>
          <a:noFill/>
          <a:ln w="1143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1403" name="Line 91">
            <a:extLst>
              <a:ext uri="{FF2B5EF4-FFF2-40B4-BE49-F238E27FC236}">
                <a16:creationId xmlns:a16="http://schemas.microsoft.com/office/drawing/2014/main" id="{B18A5539-FE81-45B8-9724-9439291CEEC6}"/>
              </a:ext>
            </a:extLst>
          </p:cNvPr>
          <p:cNvSpPr>
            <a:spLocks noChangeShapeType="1"/>
          </p:cNvSpPr>
          <p:nvPr/>
        </p:nvSpPr>
        <p:spPr bwMode="auto">
          <a:xfrm flipH="1">
            <a:off x="7239000" y="3581400"/>
            <a:ext cx="457200" cy="0"/>
          </a:xfrm>
          <a:prstGeom prst="line">
            <a:avLst/>
          </a:prstGeom>
          <a:noFill/>
          <a:ln w="1143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1404" name="Line 92">
            <a:extLst>
              <a:ext uri="{FF2B5EF4-FFF2-40B4-BE49-F238E27FC236}">
                <a16:creationId xmlns:a16="http://schemas.microsoft.com/office/drawing/2014/main" id="{15B8C2CD-2663-4E0A-95B1-D941C2F600AE}"/>
              </a:ext>
            </a:extLst>
          </p:cNvPr>
          <p:cNvSpPr>
            <a:spLocks noChangeShapeType="1"/>
          </p:cNvSpPr>
          <p:nvPr/>
        </p:nvSpPr>
        <p:spPr bwMode="auto">
          <a:xfrm flipH="1">
            <a:off x="7239000" y="4648200"/>
            <a:ext cx="457200" cy="0"/>
          </a:xfrm>
          <a:prstGeom prst="line">
            <a:avLst/>
          </a:prstGeom>
          <a:noFill/>
          <a:ln w="1143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41373"/>
                                        </p:tgtEl>
                                        <p:attrNameLst>
                                          <p:attrName>style.visibility</p:attrName>
                                        </p:attrNameLst>
                                      </p:cBhvr>
                                      <p:to>
                                        <p:strVal val="visible"/>
                                      </p:to>
                                    </p:set>
                                    <p:anim calcmode="lin" valueType="num">
                                      <p:cBhvr additive="base">
                                        <p:cTn id="7" dur="1000" fill="hold"/>
                                        <p:tgtEl>
                                          <p:spTgt spid="141373"/>
                                        </p:tgtEl>
                                        <p:attrNameLst>
                                          <p:attrName>ppt_x</p:attrName>
                                        </p:attrNameLst>
                                      </p:cBhvr>
                                      <p:tavLst>
                                        <p:tav tm="0">
                                          <p:val>
                                            <p:strVal val="0-#ppt_w/2"/>
                                          </p:val>
                                        </p:tav>
                                        <p:tav tm="100000">
                                          <p:val>
                                            <p:strVal val="#ppt_x"/>
                                          </p:val>
                                        </p:tav>
                                      </p:tavLst>
                                    </p:anim>
                                    <p:anim calcmode="lin" valueType="num">
                                      <p:cBhvr additive="base">
                                        <p:cTn id="8" dur="1000" fill="hold"/>
                                        <p:tgtEl>
                                          <p:spTgt spid="1413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1372"/>
                                        </p:tgtEl>
                                        <p:attrNameLst>
                                          <p:attrName>style.visibility</p:attrName>
                                        </p:attrNameLst>
                                      </p:cBhvr>
                                      <p:to>
                                        <p:strVal val="visible"/>
                                      </p:to>
                                    </p:set>
                                    <p:anim calcmode="lin" valueType="num">
                                      <p:cBhvr additive="base">
                                        <p:cTn id="11" dur="1000" fill="hold"/>
                                        <p:tgtEl>
                                          <p:spTgt spid="141372"/>
                                        </p:tgtEl>
                                        <p:attrNameLst>
                                          <p:attrName>ppt_x</p:attrName>
                                        </p:attrNameLst>
                                      </p:cBhvr>
                                      <p:tavLst>
                                        <p:tav tm="0">
                                          <p:val>
                                            <p:strVal val="0-#ppt_w/2"/>
                                          </p:val>
                                        </p:tav>
                                        <p:tav tm="100000">
                                          <p:val>
                                            <p:strVal val="#ppt_x"/>
                                          </p:val>
                                        </p:tav>
                                      </p:tavLst>
                                    </p:anim>
                                    <p:anim calcmode="lin" valueType="num">
                                      <p:cBhvr additive="base">
                                        <p:cTn id="12" dur="1000" fill="hold"/>
                                        <p:tgtEl>
                                          <p:spTgt spid="14137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41374"/>
                                        </p:tgtEl>
                                        <p:attrNameLst>
                                          <p:attrName>style.visibility</p:attrName>
                                        </p:attrNameLst>
                                      </p:cBhvr>
                                      <p:to>
                                        <p:strVal val="visible"/>
                                      </p:to>
                                    </p:set>
                                    <p:anim calcmode="lin" valueType="num">
                                      <p:cBhvr additive="base">
                                        <p:cTn id="16" dur="1000" fill="hold"/>
                                        <p:tgtEl>
                                          <p:spTgt spid="141374"/>
                                        </p:tgtEl>
                                        <p:attrNameLst>
                                          <p:attrName>ppt_x</p:attrName>
                                        </p:attrNameLst>
                                      </p:cBhvr>
                                      <p:tavLst>
                                        <p:tav tm="0">
                                          <p:val>
                                            <p:strVal val="#ppt_x"/>
                                          </p:val>
                                        </p:tav>
                                        <p:tav tm="100000">
                                          <p:val>
                                            <p:strVal val="#ppt_x"/>
                                          </p:val>
                                        </p:tav>
                                      </p:tavLst>
                                    </p:anim>
                                    <p:anim calcmode="lin" valueType="num">
                                      <p:cBhvr additive="base">
                                        <p:cTn id="17" dur="1000" fill="hold"/>
                                        <p:tgtEl>
                                          <p:spTgt spid="141374"/>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41375"/>
                                        </p:tgtEl>
                                        <p:attrNameLst>
                                          <p:attrName>style.visibility</p:attrName>
                                        </p:attrNameLst>
                                      </p:cBhvr>
                                      <p:to>
                                        <p:strVal val="visible"/>
                                      </p:to>
                                    </p:set>
                                    <p:anim calcmode="lin" valueType="num">
                                      <p:cBhvr additive="base">
                                        <p:cTn id="20" dur="1000" fill="hold"/>
                                        <p:tgtEl>
                                          <p:spTgt spid="141375"/>
                                        </p:tgtEl>
                                        <p:attrNameLst>
                                          <p:attrName>ppt_x</p:attrName>
                                        </p:attrNameLst>
                                      </p:cBhvr>
                                      <p:tavLst>
                                        <p:tav tm="0">
                                          <p:val>
                                            <p:strVal val="#ppt_x"/>
                                          </p:val>
                                        </p:tav>
                                        <p:tav tm="100000">
                                          <p:val>
                                            <p:strVal val="#ppt_x"/>
                                          </p:val>
                                        </p:tav>
                                      </p:tavLst>
                                    </p:anim>
                                    <p:anim calcmode="lin" valueType="num">
                                      <p:cBhvr additive="base">
                                        <p:cTn id="21" dur="1000" fill="hold"/>
                                        <p:tgtEl>
                                          <p:spTgt spid="141375"/>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41314"/>
                                        </p:tgtEl>
                                        <p:attrNameLst>
                                          <p:attrName>style.visibility</p:attrName>
                                        </p:attrNameLst>
                                      </p:cBhvr>
                                      <p:to>
                                        <p:strVal val="visible"/>
                                      </p:to>
                                    </p:set>
                                    <p:animEffect transition="in" filter="wipe(left)">
                                      <p:cBhvr>
                                        <p:cTn id="25" dur="1000"/>
                                        <p:tgtEl>
                                          <p:spTgt spid="141314"/>
                                        </p:tgtEl>
                                      </p:cBhvr>
                                    </p:animEffect>
                                  </p:childTnLst>
                                </p:cTn>
                              </p:par>
                            </p:childTnLst>
                          </p:cTn>
                        </p:par>
                        <p:par>
                          <p:cTn id="26" fill="hold" nodeType="afterGroup">
                            <p:stCondLst>
                              <p:cond delay="3000"/>
                            </p:stCondLst>
                            <p:childTnLst>
                              <p:par>
                                <p:cTn id="27" presetID="22" presetClass="entr" presetSubtype="8" fill="hold" nodeType="afterEffect">
                                  <p:stCondLst>
                                    <p:cond delay="0"/>
                                  </p:stCondLst>
                                  <p:childTnLst>
                                    <p:set>
                                      <p:cBhvr>
                                        <p:cTn id="28" dur="1" fill="hold">
                                          <p:stCondLst>
                                            <p:cond delay="0"/>
                                          </p:stCondLst>
                                        </p:cTn>
                                        <p:tgtEl>
                                          <p:spTgt spid="141369"/>
                                        </p:tgtEl>
                                        <p:attrNameLst>
                                          <p:attrName>style.visibility</p:attrName>
                                        </p:attrNameLst>
                                      </p:cBhvr>
                                      <p:to>
                                        <p:strVal val="visible"/>
                                      </p:to>
                                    </p:set>
                                    <p:animEffect transition="in" filter="wipe(left)">
                                      <p:cBhvr>
                                        <p:cTn id="29" dur="1000"/>
                                        <p:tgtEl>
                                          <p:spTgt spid="141369"/>
                                        </p:tgtEl>
                                      </p:cBhvr>
                                    </p:animEffect>
                                  </p:childTnLst>
                                </p:cTn>
                              </p:par>
                              <p:par>
                                <p:cTn id="30" presetID="22" presetClass="entr" presetSubtype="8" fill="hold" nodeType="withEffect">
                                  <p:stCondLst>
                                    <p:cond delay="0"/>
                                  </p:stCondLst>
                                  <p:childTnLst>
                                    <p:set>
                                      <p:cBhvr>
                                        <p:cTn id="31" dur="1" fill="hold">
                                          <p:stCondLst>
                                            <p:cond delay="0"/>
                                          </p:stCondLst>
                                        </p:cTn>
                                        <p:tgtEl>
                                          <p:spTgt spid="141367"/>
                                        </p:tgtEl>
                                        <p:attrNameLst>
                                          <p:attrName>style.visibility</p:attrName>
                                        </p:attrNameLst>
                                      </p:cBhvr>
                                      <p:to>
                                        <p:strVal val="visible"/>
                                      </p:to>
                                    </p:set>
                                    <p:animEffect transition="in" filter="wipe(left)">
                                      <p:cBhvr>
                                        <p:cTn id="32" dur="1000"/>
                                        <p:tgtEl>
                                          <p:spTgt spid="141367"/>
                                        </p:tgtEl>
                                      </p:cBhvr>
                                    </p:animEffect>
                                  </p:childTnLst>
                                </p:cTn>
                              </p:par>
                            </p:childTnLst>
                          </p:cTn>
                        </p:par>
                        <p:par>
                          <p:cTn id="33" fill="hold" nodeType="afterGroup">
                            <p:stCondLst>
                              <p:cond delay="4000"/>
                            </p:stCondLst>
                            <p:childTnLst>
                              <p:par>
                                <p:cTn id="34" presetID="22" presetClass="entr" presetSubtype="8" fill="hold" nodeType="afterEffect">
                                  <p:stCondLst>
                                    <p:cond delay="0"/>
                                  </p:stCondLst>
                                  <p:childTnLst>
                                    <p:set>
                                      <p:cBhvr>
                                        <p:cTn id="35" dur="1" fill="hold">
                                          <p:stCondLst>
                                            <p:cond delay="0"/>
                                          </p:stCondLst>
                                        </p:cTn>
                                        <p:tgtEl>
                                          <p:spTgt spid="141331"/>
                                        </p:tgtEl>
                                        <p:attrNameLst>
                                          <p:attrName>style.visibility</p:attrName>
                                        </p:attrNameLst>
                                      </p:cBhvr>
                                      <p:to>
                                        <p:strVal val="visible"/>
                                      </p:to>
                                    </p:set>
                                    <p:animEffect transition="in" filter="wipe(left)">
                                      <p:cBhvr>
                                        <p:cTn id="36" dur="1000"/>
                                        <p:tgtEl>
                                          <p:spTgt spid="141331"/>
                                        </p:tgtEl>
                                      </p:cBhvr>
                                    </p:animEffect>
                                  </p:childTnLst>
                                </p:cTn>
                              </p:par>
                            </p:childTnLst>
                          </p:cTn>
                        </p:par>
                        <p:par>
                          <p:cTn id="37" fill="hold" nodeType="afterGroup">
                            <p:stCondLst>
                              <p:cond delay="5000"/>
                            </p:stCondLst>
                            <p:childTnLst>
                              <p:par>
                                <p:cTn id="38" presetID="22" presetClass="entr" presetSubtype="8" fill="hold" nodeType="afterEffect">
                                  <p:stCondLst>
                                    <p:cond delay="0"/>
                                  </p:stCondLst>
                                  <p:childTnLst>
                                    <p:set>
                                      <p:cBhvr>
                                        <p:cTn id="39" dur="1" fill="hold">
                                          <p:stCondLst>
                                            <p:cond delay="0"/>
                                          </p:stCondLst>
                                        </p:cTn>
                                        <p:tgtEl>
                                          <p:spTgt spid="141371"/>
                                        </p:tgtEl>
                                        <p:attrNameLst>
                                          <p:attrName>style.visibility</p:attrName>
                                        </p:attrNameLst>
                                      </p:cBhvr>
                                      <p:to>
                                        <p:strVal val="visible"/>
                                      </p:to>
                                    </p:set>
                                    <p:animEffect transition="in" filter="wipe(left)">
                                      <p:cBhvr>
                                        <p:cTn id="40" dur="1000"/>
                                        <p:tgtEl>
                                          <p:spTgt spid="141371"/>
                                        </p:tgtEl>
                                      </p:cBhvr>
                                    </p:animEffect>
                                  </p:childTnLst>
                                </p:cTn>
                              </p:par>
                              <p:par>
                                <p:cTn id="41" presetID="22" presetClass="entr" presetSubtype="8" fill="hold" nodeType="withEffect">
                                  <p:stCondLst>
                                    <p:cond delay="0"/>
                                  </p:stCondLst>
                                  <p:childTnLst>
                                    <p:set>
                                      <p:cBhvr>
                                        <p:cTn id="42" dur="1" fill="hold">
                                          <p:stCondLst>
                                            <p:cond delay="0"/>
                                          </p:stCondLst>
                                        </p:cTn>
                                        <p:tgtEl>
                                          <p:spTgt spid="141368"/>
                                        </p:tgtEl>
                                        <p:attrNameLst>
                                          <p:attrName>style.visibility</p:attrName>
                                        </p:attrNameLst>
                                      </p:cBhvr>
                                      <p:to>
                                        <p:strVal val="visible"/>
                                      </p:to>
                                    </p:set>
                                    <p:animEffect transition="in" filter="wipe(left)">
                                      <p:cBhvr>
                                        <p:cTn id="43" dur="1000"/>
                                        <p:tgtEl>
                                          <p:spTgt spid="141368"/>
                                        </p:tgtEl>
                                      </p:cBhvr>
                                    </p:animEffect>
                                  </p:childTnLst>
                                </p:cTn>
                              </p:par>
                              <p:par>
                                <p:cTn id="44" presetID="22" presetClass="entr" presetSubtype="8" fill="hold" nodeType="withEffect">
                                  <p:stCondLst>
                                    <p:cond delay="0"/>
                                  </p:stCondLst>
                                  <p:childTnLst>
                                    <p:set>
                                      <p:cBhvr>
                                        <p:cTn id="45" dur="1" fill="hold">
                                          <p:stCondLst>
                                            <p:cond delay="0"/>
                                          </p:stCondLst>
                                        </p:cTn>
                                        <p:tgtEl>
                                          <p:spTgt spid="141370"/>
                                        </p:tgtEl>
                                        <p:attrNameLst>
                                          <p:attrName>style.visibility</p:attrName>
                                        </p:attrNameLst>
                                      </p:cBhvr>
                                      <p:to>
                                        <p:strVal val="visible"/>
                                      </p:to>
                                    </p:set>
                                    <p:animEffect transition="in" filter="wipe(left)">
                                      <p:cBhvr>
                                        <p:cTn id="46" dur="500"/>
                                        <p:tgtEl>
                                          <p:spTgt spid="141370"/>
                                        </p:tgtEl>
                                      </p:cBhvr>
                                    </p:animEffect>
                                  </p:childTnLst>
                                </p:cTn>
                              </p:par>
                            </p:childTnLst>
                          </p:cTn>
                        </p:par>
                        <p:par>
                          <p:cTn id="47" fill="hold" nodeType="afterGroup">
                            <p:stCondLst>
                              <p:cond delay="6000"/>
                            </p:stCondLst>
                            <p:childTnLst>
                              <p:par>
                                <p:cTn id="48" presetID="22" presetClass="entr" presetSubtype="8" fill="hold" nodeType="afterEffect">
                                  <p:stCondLst>
                                    <p:cond delay="0"/>
                                  </p:stCondLst>
                                  <p:childTnLst>
                                    <p:set>
                                      <p:cBhvr>
                                        <p:cTn id="49" dur="1" fill="hold">
                                          <p:stCondLst>
                                            <p:cond delay="0"/>
                                          </p:stCondLst>
                                        </p:cTn>
                                        <p:tgtEl>
                                          <p:spTgt spid="141349"/>
                                        </p:tgtEl>
                                        <p:attrNameLst>
                                          <p:attrName>style.visibility</p:attrName>
                                        </p:attrNameLst>
                                      </p:cBhvr>
                                      <p:to>
                                        <p:strVal val="visible"/>
                                      </p:to>
                                    </p:set>
                                    <p:animEffect transition="in" filter="wipe(left)">
                                      <p:cBhvr>
                                        <p:cTn id="50" dur="1000"/>
                                        <p:tgtEl>
                                          <p:spTgt spid="14134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nodeType="clickEffect">
                                  <p:stCondLst>
                                    <p:cond delay="0"/>
                                  </p:stCondLst>
                                  <p:childTnLst>
                                    <p:set>
                                      <p:cBhvr>
                                        <p:cTn id="54" dur="1" fill="hold">
                                          <p:stCondLst>
                                            <p:cond delay="0"/>
                                          </p:stCondLst>
                                        </p:cTn>
                                        <p:tgtEl>
                                          <p:spTgt spid="141405"/>
                                        </p:tgtEl>
                                        <p:attrNameLst>
                                          <p:attrName>style.visibility</p:attrName>
                                        </p:attrNameLst>
                                      </p:cBhvr>
                                      <p:to>
                                        <p:strVal val="visible"/>
                                      </p:to>
                                    </p:set>
                                    <p:animEffect transition="in" filter="wipe(right)">
                                      <p:cBhvr>
                                        <p:cTn id="55" dur="1000"/>
                                        <p:tgtEl>
                                          <p:spTgt spid="141405"/>
                                        </p:tgtEl>
                                      </p:cBhvr>
                                    </p:animEffect>
                                  </p:childTnLst>
                                </p:cTn>
                              </p:par>
                            </p:childTnLst>
                          </p:cTn>
                        </p:par>
                        <p:par>
                          <p:cTn id="56" fill="hold" nodeType="afterGroup">
                            <p:stCondLst>
                              <p:cond delay="1000"/>
                            </p:stCondLst>
                            <p:childTnLst>
                              <p:par>
                                <p:cTn id="57" presetID="22" presetClass="entr" presetSubtype="2" fill="hold" nodeType="afterEffect">
                                  <p:stCondLst>
                                    <p:cond delay="0"/>
                                  </p:stCondLst>
                                  <p:childTnLst>
                                    <p:set>
                                      <p:cBhvr>
                                        <p:cTn id="58" dur="1" fill="hold">
                                          <p:stCondLst>
                                            <p:cond delay="0"/>
                                          </p:stCondLst>
                                        </p:cTn>
                                        <p:tgtEl>
                                          <p:spTgt spid="141402"/>
                                        </p:tgtEl>
                                        <p:attrNameLst>
                                          <p:attrName>style.visibility</p:attrName>
                                        </p:attrNameLst>
                                      </p:cBhvr>
                                      <p:to>
                                        <p:strVal val="visible"/>
                                      </p:to>
                                    </p:set>
                                    <p:animEffect transition="in" filter="wipe(right)">
                                      <p:cBhvr>
                                        <p:cTn id="59" dur="1000"/>
                                        <p:tgtEl>
                                          <p:spTgt spid="141402"/>
                                        </p:tgtEl>
                                      </p:cBhvr>
                                    </p:animEffect>
                                  </p:childTnLst>
                                </p:cTn>
                              </p:par>
                              <p:par>
                                <p:cTn id="60" presetID="22" presetClass="entr" presetSubtype="2" fill="hold" nodeType="withEffect">
                                  <p:stCondLst>
                                    <p:cond delay="0"/>
                                  </p:stCondLst>
                                  <p:childTnLst>
                                    <p:set>
                                      <p:cBhvr>
                                        <p:cTn id="61" dur="1" fill="hold">
                                          <p:stCondLst>
                                            <p:cond delay="0"/>
                                          </p:stCondLst>
                                        </p:cTn>
                                        <p:tgtEl>
                                          <p:spTgt spid="141403"/>
                                        </p:tgtEl>
                                        <p:attrNameLst>
                                          <p:attrName>style.visibility</p:attrName>
                                        </p:attrNameLst>
                                      </p:cBhvr>
                                      <p:to>
                                        <p:strVal val="visible"/>
                                      </p:to>
                                    </p:set>
                                    <p:animEffect transition="in" filter="wipe(right)">
                                      <p:cBhvr>
                                        <p:cTn id="62" dur="1000"/>
                                        <p:tgtEl>
                                          <p:spTgt spid="141403"/>
                                        </p:tgtEl>
                                      </p:cBhvr>
                                    </p:animEffect>
                                  </p:childTnLst>
                                </p:cTn>
                              </p:par>
                              <p:par>
                                <p:cTn id="63" presetID="22" presetClass="entr" presetSubtype="2" fill="hold" nodeType="withEffect">
                                  <p:stCondLst>
                                    <p:cond delay="0"/>
                                  </p:stCondLst>
                                  <p:childTnLst>
                                    <p:set>
                                      <p:cBhvr>
                                        <p:cTn id="64" dur="1" fill="hold">
                                          <p:stCondLst>
                                            <p:cond delay="0"/>
                                          </p:stCondLst>
                                        </p:cTn>
                                        <p:tgtEl>
                                          <p:spTgt spid="141404"/>
                                        </p:tgtEl>
                                        <p:attrNameLst>
                                          <p:attrName>style.visibility</p:attrName>
                                        </p:attrNameLst>
                                      </p:cBhvr>
                                      <p:to>
                                        <p:strVal val="visible"/>
                                      </p:to>
                                    </p:set>
                                    <p:animEffect transition="in" filter="wipe(right)">
                                      <p:cBhvr>
                                        <p:cTn id="65" dur="1000"/>
                                        <p:tgtEl>
                                          <p:spTgt spid="141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72" grpId="0" animBg="1"/>
      <p:bldP spid="1413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3B94E274-FABB-4F5A-BB14-F87C2C635C24}"/>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25955" name="WordArt 3">
            <a:extLst>
              <a:ext uri="{FF2B5EF4-FFF2-40B4-BE49-F238E27FC236}">
                <a16:creationId xmlns:a16="http://schemas.microsoft.com/office/drawing/2014/main" id="{B275EAE6-5685-4174-8732-E4E43FCFC2F7}"/>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Acts 14:23</a:t>
            </a:r>
          </a:p>
        </p:txBody>
      </p:sp>
      <p:sp>
        <p:nvSpPr>
          <p:cNvPr id="125956" name="Rectangle 4">
            <a:extLst>
              <a:ext uri="{FF2B5EF4-FFF2-40B4-BE49-F238E27FC236}">
                <a16:creationId xmlns:a16="http://schemas.microsoft.com/office/drawing/2014/main" id="{CC1E9D4F-5D03-4347-B528-44C9EF57BE4C}"/>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5957" name="WordArt 5">
            <a:extLst>
              <a:ext uri="{FF2B5EF4-FFF2-40B4-BE49-F238E27FC236}">
                <a16:creationId xmlns:a16="http://schemas.microsoft.com/office/drawing/2014/main" id="{27FDD130-27F7-4BE7-9B0A-348DDA05CDF3}"/>
              </a:ext>
            </a:extLst>
          </p:cNvPr>
          <p:cNvSpPr>
            <a:spLocks noChangeArrowheads="1" noChangeShapeType="1" noTextEdit="1"/>
          </p:cNvSpPr>
          <p:nvPr/>
        </p:nvSpPr>
        <p:spPr bwMode="auto">
          <a:xfrm rot="5400000">
            <a:off x="5480050" y="3041650"/>
            <a:ext cx="6324600" cy="8509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CHURCH ORGANIZATION</a:t>
            </a:r>
          </a:p>
        </p:txBody>
      </p:sp>
      <p:pic>
        <p:nvPicPr>
          <p:cNvPr id="125958" name="Picture 6" descr="ED00039_">
            <a:extLst>
              <a:ext uri="{FF2B5EF4-FFF2-40B4-BE49-F238E27FC236}">
                <a16:creationId xmlns:a16="http://schemas.microsoft.com/office/drawing/2014/main" id="{3E174F2C-D55B-418B-95C1-9724D62C3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25959" name="Rectangle 7">
            <a:extLst>
              <a:ext uri="{FF2B5EF4-FFF2-40B4-BE49-F238E27FC236}">
                <a16:creationId xmlns:a16="http://schemas.microsoft.com/office/drawing/2014/main" id="{82FA7B4A-6BD8-4172-B63F-D4B349FA31C1}"/>
              </a:ext>
            </a:extLst>
          </p:cNvPr>
          <p:cNvSpPr>
            <a:spLocks noChangeArrowheads="1"/>
          </p:cNvSpPr>
          <p:nvPr/>
        </p:nvSpPr>
        <p:spPr bwMode="auto">
          <a:xfrm>
            <a:off x="4343400" y="1752600"/>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2400">
                <a:latin typeface="Georgia" panose="02040502050405020303" pitchFamily="18" charset="0"/>
              </a:rPr>
              <a:t> </a:t>
            </a:r>
          </a:p>
        </p:txBody>
      </p:sp>
      <p:sp>
        <p:nvSpPr>
          <p:cNvPr id="125960" name="Rectangle 8">
            <a:extLst>
              <a:ext uri="{FF2B5EF4-FFF2-40B4-BE49-F238E27FC236}">
                <a16:creationId xmlns:a16="http://schemas.microsoft.com/office/drawing/2014/main" id="{90B3E09F-F84F-42DA-9AF0-728FEE4338D7}"/>
              </a:ext>
            </a:extLst>
          </p:cNvPr>
          <p:cNvSpPr>
            <a:spLocks noChangeArrowheads="1"/>
          </p:cNvSpPr>
          <p:nvPr/>
        </p:nvSpPr>
        <p:spPr bwMode="auto">
          <a:xfrm>
            <a:off x="457200" y="2103438"/>
            <a:ext cx="3276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400">
                <a:latin typeface="Georgia" panose="02040502050405020303" pitchFamily="18" charset="0"/>
              </a:rPr>
              <a:t>	23 So when they had appointed </a:t>
            </a:r>
            <a:r>
              <a:rPr lang="en-US" altLang="en-US" sz="2400">
                <a:solidFill>
                  <a:srgbClr val="FF0000"/>
                </a:solidFill>
                <a:latin typeface="Georgia" panose="02040502050405020303" pitchFamily="18" charset="0"/>
              </a:rPr>
              <a:t>elders in every church</a:t>
            </a:r>
            <a:r>
              <a:rPr lang="en-US" altLang="en-US" sz="2400">
                <a:latin typeface="Georgia" panose="02040502050405020303" pitchFamily="18" charset="0"/>
              </a:rPr>
              <a:t>, and prayed with fasting, they commended them to the Lord in whom they had believed.</a:t>
            </a:r>
            <a:endParaRPr lang="en-US" altLang="en-US" sz="2400">
              <a:solidFill>
                <a:srgbClr val="FF0000"/>
              </a:solidFill>
              <a:latin typeface="Georgia" panose="02040502050405020303" pitchFamily="18" charset="0"/>
            </a:endParaRPr>
          </a:p>
        </p:txBody>
      </p:sp>
      <p:pic>
        <p:nvPicPr>
          <p:cNvPr id="125962" name="Picture 10" descr="prayinghands">
            <a:extLst>
              <a:ext uri="{FF2B5EF4-FFF2-40B4-BE49-F238E27FC236}">
                <a16:creationId xmlns:a16="http://schemas.microsoft.com/office/drawing/2014/main" id="{71945B5E-D7FF-47B9-9C01-10649F6AB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66938"/>
            <a:ext cx="2132013"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additive="base">
                                        <p:cTn id="7" dur="1000" fill="hold"/>
                                        <p:tgtEl>
                                          <p:spTgt spid="125954"/>
                                        </p:tgtEl>
                                        <p:attrNameLst>
                                          <p:attrName>ppt_x</p:attrName>
                                        </p:attrNameLst>
                                      </p:cBhvr>
                                      <p:tavLst>
                                        <p:tav tm="0">
                                          <p:val>
                                            <p:strVal val="0-#ppt_w/2"/>
                                          </p:val>
                                        </p:tav>
                                        <p:tav tm="100000">
                                          <p:val>
                                            <p:strVal val="#ppt_x"/>
                                          </p:val>
                                        </p:tav>
                                      </p:tavLst>
                                    </p:anim>
                                    <p:anim calcmode="lin" valueType="num">
                                      <p:cBhvr additive="base">
                                        <p:cTn id="8" dur="1000" fill="hold"/>
                                        <p:tgtEl>
                                          <p:spTgt spid="1259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5955"/>
                                        </p:tgtEl>
                                        <p:attrNameLst>
                                          <p:attrName>style.visibility</p:attrName>
                                        </p:attrNameLst>
                                      </p:cBhvr>
                                      <p:to>
                                        <p:strVal val="visible"/>
                                      </p:to>
                                    </p:set>
                                    <p:anim calcmode="lin" valueType="num">
                                      <p:cBhvr additive="base">
                                        <p:cTn id="11" dur="1000" fill="hold"/>
                                        <p:tgtEl>
                                          <p:spTgt spid="125955"/>
                                        </p:tgtEl>
                                        <p:attrNameLst>
                                          <p:attrName>ppt_x</p:attrName>
                                        </p:attrNameLst>
                                      </p:cBhvr>
                                      <p:tavLst>
                                        <p:tav tm="0">
                                          <p:val>
                                            <p:strVal val="0-#ppt_w/2"/>
                                          </p:val>
                                        </p:tav>
                                        <p:tav tm="100000">
                                          <p:val>
                                            <p:strVal val="#ppt_x"/>
                                          </p:val>
                                        </p:tav>
                                      </p:tavLst>
                                    </p:anim>
                                    <p:anim calcmode="lin" valueType="num">
                                      <p:cBhvr additive="base">
                                        <p:cTn id="12" dur="1000" fill="hold"/>
                                        <p:tgtEl>
                                          <p:spTgt spid="12595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25956"/>
                                        </p:tgtEl>
                                        <p:attrNameLst>
                                          <p:attrName>style.visibility</p:attrName>
                                        </p:attrNameLst>
                                      </p:cBhvr>
                                      <p:to>
                                        <p:strVal val="visible"/>
                                      </p:to>
                                    </p:set>
                                    <p:anim calcmode="lin" valueType="num">
                                      <p:cBhvr additive="base">
                                        <p:cTn id="16" dur="1000" fill="hold"/>
                                        <p:tgtEl>
                                          <p:spTgt spid="125956"/>
                                        </p:tgtEl>
                                        <p:attrNameLst>
                                          <p:attrName>ppt_x</p:attrName>
                                        </p:attrNameLst>
                                      </p:cBhvr>
                                      <p:tavLst>
                                        <p:tav tm="0">
                                          <p:val>
                                            <p:strVal val="#ppt_x"/>
                                          </p:val>
                                        </p:tav>
                                        <p:tav tm="100000">
                                          <p:val>
                                            <p:strVal val="#ppt_x"/>
                                          </p:val>
                                        </p:tav>
                                      </p:tavLst>
                                    </p:anim>
                                    <p:anim calcmode="lin" valueType="num">
                                      <p:cBhvr additive="base">
                                        <p:cTn id="17" dur="1000" fill="hold"/>
                                        <p:tgtEl>
                                          <p:spTgt spid="125956"/>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25957"/>
                                        </p:tgtEl>
                                        <p:attrNameLst>
                                          <p:attrName>style.visibility</p:attrName>
                                        </p:attrNameLst>
                                      </p:cBhvr>
                                      <p:to>
                                        <p:strVal val="visible"/>
                                      </p:to>
                                    </p:set>
                                    <p:anim calcmode="lin" valueType="num">
                                      <p:cBhvr additive="base">
                                        <p:cTn id="20" dur="1000" fill="hold"/>
                                        <p:tgtEl>
                                          <p:spTgt spid="125957"/>
                                        </p:tgtEl>
                                        <p:attrNameLst>
                                          <p:attrName>ppt_x</p:attrName>
                                        </p:attrNameLst>
                                      </p:cBhvr>
                                      <p:tavLst>
                                        <p:tav tm="0">
                                          <p:val>
                                            <p:strVal val="#ppt_x"/>
                                          </p:val>
                                        </p:tav>
                                        <p:tav tm="100000">
                                          <p:val>
                                            <p:strVal val="#ppt_x"/>
                                          </p:val>
                                        </p:tav>
                                      </p:tavLst>
                                    </p:anim>
                                    <p:anim calcmode="lin" valueType="num">
                                      <p:cBhvr additive="base">
                                        <p:cTn id="21" dur="1000" fill="hold"/>
                                        <p:tgtEl>
                                          <p:spTgt spid="125957"/>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25958"/>
                                        </p:tgtEl>
                                        <p:attrNameLst>
                                          <p:attrName>style.visibility</p:attrName>
                                        </p:attrNameLst>
                                      </p:cBhvr>
                                      <p:to>
                                        <p:strVal val="visible"/>
                                      </p:to>
                                    </p:set>
                                    <p:anim calcmode="lin" valueType="num">
                                      <p:cBhvr>
                                        <p:cTn id="24" dur="500" fill="hold"/>
                                        <p:tgtEl>
                                          <p:spTgt spid="125958"/>
                                        </p:tgtEl>
                                        <p:attrNameLst>
                                          <p:attrName>ppt_w</p:attrName>
                                        </p:attrNameLst>
                                      </p:cBhvr>
                                      <p:tavLst>
                                        <p:tav tm="0">
                                          <p:val>
                                            <p:fltVal val="0"/>
                                          </p:val>
                                        </p:tav>
                                        <p:tav tm="100000">
                                          <p:val>
                                            <p:strVal val="#ppt_w"/>
                                          </p:val>
                                        </p:tav>
                                      </p:tavLst>
                                    </p:anim>
                                    <p:anim calcmode="lin" valueType="num">
                                      <p:cBhvr>
                                        <p:cTn id="25" dur="500" fill="hold"/>
                                        <p:tgtEl>
                                          <p:spTgt spid="125958"/>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5960">
                                            <p:txEl>
                                              <p:pRg st="0" end="0"/>
                                            </p:txEl>
                                          </p:spTgt>
                                        </p:tgtEl>
                                        <p:attrNameLst>
                                          <p:attrName>style.visibility</p:attrName>
                                        </p:attrNameLst>
                                      </p:cBhvr>
                                      <p:to>
                                        <p:strVal val="visible"/>
                                      </p:to>
                                    </p:set>
                                    <p:animEffect transition="in" filter="fade">
                                      <p:cBhvr>
                                        <p:cTn id="29" dur="2000"/>
                                        <p:tgtEl>
                                          <p:spTgt spid="125960">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5959">
                                            <p:txEl>
                                              <p:pRg st="0" end="0"/>
                                            </p:txEl>
                                          </p:spTgt>
                                        </p:tgtEl>
                                        <p:attrNameLst>
                                          <p:attrName>style.visibility</p:attrName>
                                        </p:attrNameLst>
                                      </p:cBhvr>
                                      <p:to>
                                        <p:strVal val="visible"/>
                                      </p:to>
                                    </p:set>
                                    <p:animEffect transition="in" filter="fade">
                                      <p:cBhvr>
                                        <p:cTn id="32" dur="2000"/>
                                        <p:tgtEl>
                                          <p:spTgt spid="125959">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5962"/>
                                        </p:tgtEl>
                                        <p:attrNameLst>
                                          <p:attrName>style.visibility</p:attrName>
                                        </p:attrNameLst>
                                      </p:cBhvr>
                                      <p:to>
                                        <p:strVal val="visible"/>
                                      </p:to>
                                    </p:set>
                                    <p:animEffect transition="in" filter="fade">
                                      <p:cBhvr>
                                        <p:cTn id="35" dur="2000"/>
                                        <p:tgtEl>
                                          <p:spTgt spid="125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6" grpId="0" animBg="1"/>
      <p:bldP spid="125959" grpId="0" build="p"/>
      <p:bldP spid="12596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241DBFC-D35C-4647-A86B-C912F0DDD2B1}"/>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96260" name="WordArt 4">
            <a:extLst>
              <a:ext uri="{FF2B5EF4-FFF2-40B4-BE49-F238E27FC236}">
                <a16:creationId xmlns:a16="http://schemas.microsoft.com/office/drawing/2014/main" id="{F5750DF2-FEDA-4594-AE77-059931F378EB}"/>
              </a:ext>
            </a:extLst>
          </p:cNvPr>
          <p:cNvSpPr>
            <a:spLocks noChangeArrowheads="1" noChangeShapeType="1" noTextEdit="1"/>
          </p:cNvSpPr>
          <p:nvPr/>
        </p:nvSpPr>
        <p:spPr bwMode="auto">
          <a:xfrm>
            <a:off x="685800" y="228600"/>
            <a:ext cx="66294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Isaiah 2:2-3</a:t>
            </a:r>
          </a:p>
        </p:txBody>
      </p:sp>
      <p:sp>
        <p:nvSpPr>
          <p:cNvPr id="96261" name="Rectangle 5">
            <a:extLst>
              <a:ext uri="{FF2B5EF4-FFF2-40B4-BE49-F238E27FC236}">
                <a16:creationId xmlns:a16="http://schemas.microsoft.com/office/drawing/2014/main" id="{E54CA893-BFCA-4149-AF9B-056114BB0F0F}"/>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6262" name="WordArt 6">
            <a:extLst>
              <a:ext uri="{FF2B5EF4-FFF2-40B4-BE49-F238E27FC236}">
                <a16:creationId xmlns:a16="http://schemas.microsoft.com/office/drawing/2014/main" id="{F26C13A0-B5EA-4CD9-B834-18E397FF0837}"/>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OT PROPHECY</a:t>
            </a:r>
          </a:p>
        </p:txBody>
      </p:sp>
      <p:pic>
        <p:nvPicPr>
          <p:cNvPr id="96264" name="Picture 8" descr="ED00039_">
            <a:extLst>
              <a:ext uri="{FF2B5EF4-FFF2-40B4-BE49-F238E27FC236}">
                <a16:creationId xmlns:a16="http://schemas.microsoft.com/office/drawing/2014/main" id="{664AF245-3B38-400E-8FB2-93B39553F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96266" name="Rectangle 10">
            <a:extLst>
              <a:ext uri="{FF2B5EF4-FFF2-40B4-BE49-F238E27FC236}">
                <a16:creationId xmlns:a16="http://schemas.microsoft.com/office/drawing/2014/main" id="{2F4F21BE-678C-43EA-8996-E8064A37B237}"/>
              </a:ext>
            </a:extLst>
          </p:cNvPr>
          <p:cNvSpPr>
            <a:spLocks noChangeArrowheads="1"/>
          </p:cNvSpPr>
          <p:nvPr/>
        </p:nvSpPr>
        <p:spPr bwMode="auto">
          <a:xfrm>
            <a:off x="304800" y="1676400"/>
            <a:ext cx="342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2400">
                <a:latin typeface="Georgia" panose="02040502050405020303" pitchFamily="18" charset="0"/>
              </a:rPr>
              <a:t>	2  Now it shall come to pass in the </a:t>
            </a:r>
            <a:r>
              <a:rPr lang="en-US" altLang="en-US" sz="2400">
                <a:solidFill>
                  <a:srgbClr val="FF0000"/>
                </a:solidFill>
                <a:latin typeface="Georgia" panose="02040502050405020303" pitchFamily="18" charset="0"/>
              </a:rPr>
              <a:t>latter days</a:t>
            </a:r>
            <a:r>
              <a:rPr lang="en-US" altLang="en-US" sz="2400">
                <a:latin typeface="Georgia" panose="02040502050405020303" pitchFamily="18" charset="0"/>
              </a:rPr>
              <a:t> that the mountain of the</a:t>
            </a:r>
            <a:r>
              <a:rPr lang="en-US" altLang="en-US" sz="2400">
                <a:solidFill>
                  <a:srgbClr val="FF0000"/>
                </a:solidFill>
                <a:latin typeface="Georgia" panose="02040502050405020303" pitchFamily="18" charset="0"/>
              </a:rPr>
              <a:t> Lord’s house</a:t>
            </a:r>
            <a:r>
              <a:rPr lang="en-US" altLang="en-US" sz="2400">
                <a:latin typeface="Georgia" panose="02040502050405020303" pitchFamily="18" charset="0"/>
              </a:rPr>
              <a:t> shall be </a:t>
            </a:r>
            <a:r>
              <a:rPr lang="en-US" altLang="en-US" sz="2400">
                <a:solidFill>
                  <a:srgbClr val="FF0000"/>
                </a:solidFill>
                <a:latin typeface="Georgia" panose="02040502050405020303" pitchFamily="18" charset="0"/>
              </a:rPr>
              <a:t>established</a:t>
            </a:r>
            <a:r>
              <a:rPr lang="en-US" altLang="en-US" sz="2400">
                <a:latin typeface="Georgia" panose="02040502050405020303" pitchFamily="18" charset="0"/>
              </a:rPr>
              <a:t> on the top of the mountains, and shall be exalted above the hills; and </a:t>
            </a:r>
            <a:r>
              <a:rPr lang="en-US" altLang="en-US" sz="2400">
                <a:solidFill>
                  <a:srgbClr val="FF0000"/>
                </a:solidFill>
                <a:latin typeface="Georgia" panose="02040502050405020303" pitchFamily="18" charset="0"/>
              </a:rPr>
              <a:t>all nations</a:t>
            </a:r>
            <a:r>
              <a:rPr lang="en-US" altLang="en-US" sz="2400">
                <a:latin typeface="Georgia" panose="02040502050405020303" pitchFamily="18" charset="0"/>
              </a:rPr>
              <a:t> shall flow to it.</a:t>
            </a:r>
            <a:endParaRPr lang="en-US" altLang="en-US" sz="1900"/>
          </a:p>
        </p:txBody>
      </p:sp>
      <p:sp>
        <p:nvSpPr>
          <p:cNvPr id="96267" name="Rectangle 11">
            <a:extLst>
              <a:ext uri="{FF2B5EF4-FFF2-40B4-BE49-F238E27FC236}">
                <a16:creationId xmlns:a16="http://schemas.microsoft.com/office/drawing/2014/main" id="{9480F6A5-82F9-4BDF-B82A-73A10555AEB2}"/>
              </a:ext>
            </a:extLst>
          </p:cNvPr>
          <p:cNvSpPr>
            <a:spLocks noChangeArrowheads="1"/>
          </p:cNvSpPr>
          <p:nvPr/>
        </p:nvSpPr>
        <p:spPr bwMode="auto">
          <a:xfrm>
            <a:off x="4419600" y="1676400"/>
            <a:ext cx="3048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2400">
                <a:latin typeface="Georgia" panose="02040502050405020303" pitchFamily="18" charset="0"/>
              </a:rPr>
              <a:t>3 Many people shall come and say, “Come, let us go up to the mountain of the Lord, to the house of Jacob; He will teach us His ways, and we shall walk in His paths.” For out of </a:t>
            </a:r>
            <a:r>
              <a:rPr lang="en-US" altLang="en-US" sz="2400">
                <a:solidFill>
                  <a:srgbClr val="FF0000"/>
                </a:solidFill>
                <a:latin typeface="Georgia" panose="02040502050405020303" pitchFamily="18" charset="0"/>
              </a:rPr>
              <a:t>Zion</a:t>
            </a:r>
            <a:r>
              <a:rPr lang="en-US" altLang="en-US" sz="2400">
                <a:latin typeface="Georgia" panose="02040502050405020303" pitchFamily="18" charset="0"/>
              </a:rPr>
              <a:t> shall go forth the</a:t>
            </a:r>
            <a:r>
              <a:rPr lang="en-US" altLang="en-US" sz="2400">
                <a:solidFill>
                  <a:srgbClr val="FF0000"/>
                </a:solidFill>
                <a:latin typeface="Georgia" panose="02040502050405020303" pitchFamily="18" charset="0"/>
              </a:rPr>
              <a:t> law</a:t>
            </a:r>
            <a:r>
              <a:rPr lang="en-US" altLang="en-US" sz="2400">
                <a:latin typeface="Georgia" panose="02040502050405020303" pitchFamily="18" charset="0"/>
              </a:rPr>
              <a:t>, and the word of the Lord from </a:t>
            </a:r>
            <a:r>
              <a:rPr lang="en-US" altLang="en-US" sz="2400">
                <a:solidFill>
                  <a:srgbClr val="FF0000"/>
                </a:solidFill>
                <a:latin typeface="Georgia" panose="02040502050405020303" pitchFamily="18" charset="0"/>
              </a:rPr>
              <a:t>Jerusalem</a:t>
            </a:r>
            <a:r>
              <a:rPr lang="en-US" altLang="en-US" sz="2400">
                <a:latin typeface="Georgia" panose="02040502050405020303" pitchFamily="18" charset="0"/>
              </a:rPr>
              <a:t>.</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1000" fill="hold"/>
                                        <p:tgtEl>
                                          <p:spTgt spid="96258"/>
                                        </p:tgtEl>
                                        <p:attrNameLst>
                                          <p:attrName>ppt_x</p:attrName>
                                        </p:attrNameLst>
                                      </p:cBhvr>
                                      <p:tavLst>
                                        <p:tav tm="0">
                                          <p:val>
                                            <p:strVal val="0-#ppt_w/2"/>
                                          </p:val>
                                        </p:tav>
                                        <p:tav tm="100000">
                                          <p:val>
                                            <p:strVal val="#ppt_x"/>
                                          </p:val>
                                        </p:tav>
                                      </p:tavLst>
                                    </p:anim>
                                    <p:anim calcmode="lin" valueType="num">
                                      <p:cBhvr additive="base">
                                        <p:cTn id="8" dur="1000" fill="hold"/>
                                        <p:tgtEl>
                                          <p:spTgt spid="9625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6260"/>
                                        </p:tgtEl>
                                        <p:attrNameLst>
                                          <p:attrName>style.visibility</p:attrName>
                                        </p:attrNameLst>
                                      </p:cBhvr>
                                      <p:to>
                                        <p:strVal val="visible"/>
                                      </p:to>
                                    </p:set>
                                    <p:anim calcmode="lin" valueType="num">
                                      <p:cBhvr additive="base">
                                        <p:cTn id="11" dur="1000" fill="hold"/>
                                        <p:tgtEl>
                                          <p:spTgt spid="96260"/>
                                        </p:tgtEl>
                                        <p:attrNameLst>
                                          <p:attrName>ppt_x</p:attrName>
                                        </p:attrNameLst>
                                      </p:cBhvr>
                                      <p:tavLst>
                                        <p:tav tm="0">
                                          <p:val>
                                            <p:strVal val="0-#ppt_w/2"/>
                                          </p:val>
                                        </p:tav>
                                        <p:tav tm="100000">
                                          <p:val>
                                            <p:strVal val="#ppt_x"/>
                                          </p:val>
                                        </p:tav>
                                      </p:tavLst>
                                    </p:anim>
                                    <p:anim calcmode="lin" valueType="num">
                                      <p:cBhvr additive="base">
                                        <p:cTn id="12" dur="1000" fill="hold"/>
                                        <p:tgtEl>
                                          <p:spTgt spid="9626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96261"/>
                                        </p:tgtEl>
                                        <p:attrNameLst>
                                          <p:attrName>style.visibility</p:attrName>
                                        </p:attrNameLst>
                                      </p:cBhvr>
                                      <p:to>
                                        <p:strVal val="visible"/>
                                      </p:to>
                                    </p:set>
                                    <p:anim calcmode="lin" valueType="num">
                                      <p:cBhvr additive="base">
                                        <p:cTn id="16" dur="1000" fill="hold"/>
                                        <p:tgtEl>
                                          <p:spTgt spid="96261"/>
                                        </p:tgtEl>
                                        <p:attrNameLst>
                                          <p:attrName>ppt_x</p:attrName>
                                        </p:attrNameLst>
                                      </p:cBhvr>
                                      <p:tavLst>
                                        <p:tav tm="0">
                                          <p:val>
                                            <p:strVal val="#ppt_x"/>
                                          </p:val>
                                        </p:tav>
                                        <p:tav tm="100000">
                                          <p:val>
                                            <p:strVal val="#ppt_x"/>
                                          </p:val>
                                        </p:tav>
                                      </p:tavLst>
                                    </p:anim>
                                    <p:anim calcmode="lin" valueType="num">
                                      <p:cBhvr additive="base">
                                        <p:cTn id="17" dur="1000" fill="hold"/>
                                        <p:tgtEl>
                                          <p:spTgt spid="96261"/>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96262"/>
                                        </p:tgtEl>
                                        <p:attrNameLst>
                                          <p:attrName>style.visibility</p:attrName>
                                        </p:attrNameLst>
                                      </p:cBhvr>
                                      <p:to>
                                        <p:strVal val="visible"/>
                                      </p:to>
                                    </p:set>
                                    <p:anim calcmode="lin" valueType="num">
                                      <p:cBhvr additive="base">
                                        <p:cTn id="20" dur="1000" fill="hold"/>
                                        <p:tgtEl>
                                          <p:spTgt spid="96262"/>
                                        </p:tgtEl>
                                        <p:attrNameLst>
                                          <p:attrName>ppt_x</p:attrName>
                                        </p:attrNameLst>
                                      </p:cBhvr>
                                      <p:tavLst>
                                        <p:tav tm="0">
                                          <p:val>
                                            <p:strVal val="#ppt_x"/>
                                          </p:val>
                                        </p:tav>
                                        <p:tav tm="100000">
                                          <p:val>
                                            <p:strVal val="#ppt_x"/>
                                          </p:val>
                                        </p:tav>
                                      </p:tavLst>
                                    </p:anim>
                                    <p:anim calcmode="lin" valueType="num">
                                      <p:cBhvr additive="base">
                                        <p:cTn id="21" dur="1000" fill="hold"/>
                                        <p:tgtEl>
                                          <p:spTgt spid="96262"/>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96264"/>
                                        </p:tgtEl>
                                        <p:attrNameLst>
                                          <p:attrName>style.visibility</p:attrName>
                                        </p:attrNameLst>
                                      </p:cBhvr>
                                      <p:to>
                                        <p:strVal val="visible"/>
                                      </p:to>
                                    </p:set>
                                    <p:anim calcmode="lin" valueType="num">
                                      <p:cBhvr>
                                        <p:cTn id="24" dur="500" fill="hold"/>
                                        <p:tgtEl>
                                          <p:spTgt spid="96264"/>
                                        </p:tgtEl>
                                        <p:attrNameLst>
                                          <p:attrName>ppt_w</p:attrName>
                                        </p:attrNameLst>
                                      </p:cBhvr>
                                      <p:tavLst>
                                        <p:tav tm="0">
                                          <p:val>
                                            <p:fltVal val="0"/>
                                          </p:val>
                                        </p:tav>
                                        <p:tav tm="100000">
                                          <p:val>
                                            <p:strVal val="#ppt_w"/>
                                          </p:val>
                                        </p:tav>
                                      </p:tavLst>
                                    </p:anim>
                                    <p:anim calcmode="lin" valueType="num">
                                      <p:cBhvr>
                                        <p:cTn id="25" dur="500" fill="hold"/>
                                        <p:tgtEl>
                                          <p:spTgt spid="96264"/>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6266">
                                            <p:txEl>
                                              <p:pRg st="0" end="0"/>
                                            </p:txEl>
                                          </p:spTgt>
                                        </p:tgtEl>
                                        <p:attrNameLst>
                                          <p:attrName>style.visibility</p:attrName>
                                        </p:attrNameLst>
                                      </p:cBhvr>
                                      <p:to>
                                        <p:strVal val="visible"/>
                                      </p:to>
                                    </p:set>
                                    <p:animEffect transition="in" filter="fade">
                                      <p:cBhvr>
                                        <p:cTn id="29" dur="2000"/>
                                        <p:tgtEl>
                                          <p:spTgt spid="96266">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6267">
                                            <p:txEl>
                                              <p:pRg st="0" end="0"/>
                                            </p:txEl>
                                          </p:spTgt>
                                        </p:tgtEl>
                                        <p:attrNameLst>
                                          <p:attrName>style.visibility</p:attrName>
                                        </p:attrNameLst>
                                      </p:cBhvr>
                                      <p:to>
                                        <p:strVal val="visible"/>
                                      </p:to>
                                    </p:set>
                                    <p:animEffect transition="in" filter="fade">
                                      <p:cBhvr>
                                        <p:cTn id="32" dur="2000"/>
                                        <p:tgtEl>
                                          <p:spTgt spid="96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61" grpId="0" animBg="1"/>
      <p:bldP spid="96266" grpId="0" build="p"/>
      <p:bldP spid="962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D1D0C9BE-99B8-4294-80E2-6E9B73813CF5}"/>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33123" name="WordArt 3">
            <a:extLst>
              <a:ext uri="{FF2B5EF4-FFF2-40B4-BE49-F238E27FC236}">
                <a16:creationId xmlns:a16="http://schemas.microsoft.com/office/drawing/2014/main" id="{D764D9E2-D6CB-4C1B-9E3A-15D63E6FA470}"/>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Acts 20:28-29</a:t>
            </a:r>
          </a:p>
        </p:txBody>
      </p:sp>
      <p:sp>
        <p:nvSpPr>
          <p:cNvPr id="133124" name="Rectangle 4">
            <a:extLst>
              <a:ext uri="{FF2B5EF4-FFF2-40B4-BE49-F238E27FC236}">
                <a16:creationId xmlns:a16="http://schemas.microsoft.com/office/drawing/2014/main" id="{0A09C8A0-74D9-4752-8F90-A9F87EFFEF08}"/>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3125" name="WordArt 5">
            <a:extLst>
              <a:ext uri="{FF2B5EF4-FFF2-40B4-BE49-F238E27FC236}">
                <a16:creationId xmlns:a16="http://schemas.microsoft.com/office/drawing/2014/main" id="{7E6F65C5-0A0D-4BFB-BE84-607670BB0485}"/>
              </a:ext>
            </a:extLst>
          </p:cNvPr>
          <p:cNvSpPr>
            <a:spLocks noChangeArrowheads="1" noChangeShapeType="1" noTextEdit="1"/>
          </p:cNvSpPr>
          <p:nvPr/>
        </p:nvSpPr>
        <p:spPr bwMode="auto">
          <a:xfrm rot="5400000">
            <a:off x="5480050" y="3041650"/>
            <a:ext cx="6324600" cy="8509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CHURCH ORGANIZATION</a:t>
            </a:r>
          </a:p>
        </p:txBody>
      </p:sp>
      <p:pic>
        <p:nvPicPr>
          <p:cNvPr id="133126" name="Picture 6" descr="ED00039_">
            <a:extLst>
              <a:ext uri="{FF2B5EF4-FFF2-40B4-BE49-F238E27FC236}">
                <a16:creationId xmlns:a16="http://schemas.microsoft.com/office/drawing/2014/main" id="{4DE1280C-0F5C-4885-91DE-D6AEFBDEE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33127" name="Rectangle 7">
            <a:extLst>
              <a:ext uri="{FF2B5EF4-FFF2-40B4-BE49-F238E27FC236}">
                <a16:creationId xmlns:a16="http://schemas.microsoft.com/office/drawing/2014/main" id="{CDD122A6-6EF8-4DD3-A65B-80FBB33E64DF}"/>
              </a:ext>
            </a:extLst>
          </p:cNvPr>
          <p:cNvSpPr>
            <a:spLocks noChangeArrowheads="1"/>
          </p:cNvSpPr>
          <p:nvPr/>
        </p:nvSpPr>
        <p:spPr bwMode="auto">
          <a:xfrm>
            <a:off x="4267200" y="1600200"/>
            <a:ext cx="3124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US" altLang="en-US" sz="2200">
              <a:latin typeface="Georgia" panose="02040502050405020303" pitchFamily="18" charset="0"/>
            </a:endParaRPr>
          </a:p>
        </p:txBody>
      </p:sp>
      <p:sp>
        <p:nvSpPr>
          <p:cNvPr id="133128" name="Rectangle 8">
            <a:extLst>
              <a:ext uri="{FF2B5EF4-FFF2-40B4-BE49-F238E27FC236}">
                <a16:creationId xmlns:a16="http://schemas.microsoft.com/office/drawing/2014/main" id="{5034D52D-7D84-4341-BA82-EA10D7A5D559}"/>
              </a:ext>
            </a:extLst>
          </p:cNvPr>
          <p:cNvSpPr>
            <a:spLocks noChangeArrowheads="1"/>
          </p:cNvSpPr>
          <p:nvPr/>
        </p:nvSpPr>
        <p:spPr bwMode="auto">
          <a:xfrm>
            <a:off x="381000" y="1752600"/>
            <a:ext cx="3276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400">
                <a:latin typeface="Georgia" panose="02040502050405020303" pitchFamily="18" charset="0"/>
              </a:rPr>
              <a:t>	28 Therefore </a:t>
            </a:r>
            <a:r>
              <a:rPr lang="en-US" altLang="en-US" sz="2400">
                <a:solidFill>
                  <a:srgbClr val="FF0000"/>
                </a:solidFill>
                <a:latin typeface="Georgia" panose="02040502050405020303" pitchFamily="18" charset="0"/>
              </a:rPr>
              <a:t>take heed to yourselves and to all the flock, </a:t>
            </a:r>
            <a:r>
              <a:rPr lang="en-US" altLang="en-US" sz="2400">
                <a:latin typeface="Georgia" panose="02040502050405020303" pitchFamily="18" charset="0"/>
              </a:rPr>
              <a:t>among which the Holy Spirit has made you overseers, to shepherd the church of God which he purchased with His own blood</a:t>
            </a:r>
            <a:endParaRPr lang="en-US" altLang="en-US" sz="2200">
              <a:solidFill>
                <a:srgbClr val="FF0000"/>
              </a:solidFill>
              <a:latin typeface="Georgia" panose="02040502050405020303" pitchFamily="18" charset="0"/>
            </a:endParaRPr>
          </a:p>
        </p:txBody>
      </p:sp>
      <p:pic>
        <p:nvPicPr>
          <p:cNvPr id="133130" name="Picture 10" descr="Shephrd1">
            <a:extLst>
              <a:ext uri="{FF2B5EF4-FFF2-40B4-BE49-F238E27FC236}">
                <a16:creationId xmlns:a16="http://schemas.microsoft.com/office/drawing/2014/main" id="{FB560BE4-E1ED-4FBE-8AE8-E0EDF8CC9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38" y="1905000"/>
            <a:ext cx="2709862"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additive="base">
                                        <p:cTn id="7" dur="1000" fill="hold"/>
                                        <p:tgtEl>
                                          <p:spTgt spid="133122"/>
                                        </p:tgtEl>
                                        <p:attrNameLst>
                                          <p:attrName>ppt_x</p:attrName>
                                        </p:attrNameLst>
                                      </p:cBhvr>
                                      <p:tavLst>
                                        <p:tav tm="0">
                                          <p:val>
                                            <p:strVal val="0-#ppt_w/2"/>
                                          </p:val>
                                        </p:tav>
                                        <p:tav tm="100000">
                                          <p:val>
                                            <p:strVal val="#ppt_x"/>
                                          </p:val>
                                        </p:tav>
                                      </p:tavLst>
                                    </p:anim>
                                    <p:anim calcmode="lin" valueType="num">
                                      <p:cBhvr additive="base">
                                        <p:cTn id="8" dur="1000" fill="hold"/>
                                        <p:tgtEl>
                                          <p:spTgt spid="1331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3123"/>
                                        </p:tgtEl>
                                        <p:attrNameLst>
                                          <p:attrName>style.visibility</p:attrName>
                                        </p:attrNameLst>
                                      </p:cBhvr>
                                      <p:to>
                                        <p:strVal val="visible"/>
                                      </p:to>
                                    </p:set>
                                    <p:anim calcmode="lin" valueType="num">
                                      <p:cBhvr additive="base">
                                        <p:cTn id="11" dur="1000" fill="hold"/>
                                        <p:tgtEl>
                                          <p:spTgt spid="133123"/>
                                        </p:tgtEl>
                                        <p:attrNameLst>
                                          <p:attrName>ppt_x</p:attrName>
                                        </p:attrNameLst>
                                      </p:cBhvr>
                                      <p:tavLst>
                                        <p:tav tm="0">
                                          <p:val>
                                            <p:strVal val="0-#ppt_w/2"/>
                                          </p:val>
                                        </p:tav>
                                        <p:tav tm="100000">
                                          <p:val>
                                            <p:strVal val="#ppt_x"/>
                                          </p:val>
                                        </p:tav>
                                      </p:tavLst>
                                    </p:anim>
                                    <p:anim calcmode="lin" valueType="num">
                                      <p:cBhvr additive="base">
                                        <p:cTn id="12" dur="1000" fill="hold"/>
                                        <p:tgtEl>
                                          <p:spTgt spid="13312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33124"/>
                                        </p:tgtEl>
                                        <p:attrNameLst>
                                          <p:attrName>style.visibility</p:attrName>
                                        </p:attrNameLst>
                                      </p:cBhvr>
                                      <p:to>
                                        <p:strVal val="visible"/>
                                      </p:to>
                                    </p:set>
                                    <p:anim calcmode="lin" valueType="num">
                                      <p:cBhvr additive="base">
                                        <p:cTn id="16" dur="1000" fill="hold"/>
                                        <p:tgtEl>
                                          <p:spTgt spid="133124"/>
                                        </p:tgtEl>
                                        <p:attrNameLst>
                                          <p:attrName>ppt_x</p:attrName>
                                        </p:attrNameLst>
                                      </p:cBhvr>
                                      <p:tavLst>
                                        <p:tav tm="0">
                                          <p:val>
                                            <p:strVal val="#ppt_x"/>
                                          </p:val>
                                        </p:tav>
                                        <p:tav tm="100000">
                                          <p:val>
                                            <p:strVal val="#ppt_x"/>
                                          </p:val>
                                        </p:tav>
                                      </p:tavLst>
                                    </p:anim>
                                    <p:anim calcmode="lin" valueType="num">
                                      <p:cBhvr additive="base">
                                        <p:cTn id="17" dur="1000" fill="hold"/>
                                        <p:tgtEl>
                                          <p:spTgt spid="133124"/>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33125"/>
                                        </p:tgtEl>
                                        <p:attrNameLst>
                                          <p:attrName>style.visibility</p:attrName>
                                        </p:attrNameLst>
                                      </p:cBhvr>
                                      <p:to>
                                        <p:strVal val="visible"/>
                                      </p:to>
                                    </p:set>
                                    <p:anim calcmode="lin" valueType="num">
                                      <p:cBhvr additive="base">
                                        <p:cTn id="20" dur="1000" fill="hold"/>
                                        <p:tgtEl>
                                          <p:spTgt spid="133125"/>
                                        </p:tgtEl>
                                        <p:attrNameLst>
                                          <p:attrName>ppt_x</p:attrName>
                                        </p:attrNameLst>
                                      </p:cBhvr>
                                      <p:tavLst>
                                        <p:tav tm="0">
                                          <p:val>
                                            <p:strVal val="#ppt_x"/>
                                          </p:val>
                                        </p:tav>
                                        <p:tav tm="100000">
                                          <p:val>
                                            <p:strVal val="#ppt_x"/>
                                          </p:val>
                                        </p:tav>
                                      </p:tavLst>
                                    </p:anim>
                                    <p:anim calcmode="lin" valueType="num">
                                      <p:cBhvr additive="base">
                                        <p:cTn id="21" dur="1000" fill="hold"/>
                                        <p:tgtEl>
                                          <p:spTgt spid="133125"/>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33126"/>
                                        </p:tgtEl>
                                        <p:attrNameLst>
                                          <p:attrName>style.visibility</p:attrName>
                                        </p:attrNameLst>
                                      </p:cBhvr>
                                      <p:to>
                                        <p:strVal val="visible"/>
                                      </p:to>
                                    </p:set>
                                    <p:anim calcmode="lin" valueType="num">
                                      <p:cBhvr>
                                        <p:cTn id="24" dur="500" fill="hold"/>
                                        <p:tgtEl>
                                          <p:spTgt spid="133126"/>
                                        </p:tgtEl>
                                        <p:attrNameLst>
                                          <p:attrName>ppt_w</p:attrName>
                                        </p:attrNameLst>
                                      </p:cBhvr>
                                      <p:tavLst>
                                        <p:tav tm="0">
                                          <p:val>
                                            <p:fltVal val="0"/>
                                          </p:val>
                                        </p:tav>
                                        <p:tav tm="100000">
                                          <p:val>
                                            <p:strVal val="#ppt_w"/>
                                          </p:val>
                                        </p:tav>
                                      </p:tavLst>
                                    </p:anim>
                                    <p:anim calcmode="lin" valueType="num">
                                      <p:cBhvr>
                                        <p:cTn id="25" dur="500" fill="hold"/>
                                        <p:tgtEl>
                                          <p:spTgt spid="133126"/>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33128">
                                            <p:txEl>
                                              <p:pRg st="0" end="0"/>
                                            </p:txEl>
                                          </p:spTgt>
                                        </p:tgtEl>
                                        <p:attrNameLst>
                                          <p:attrName>style.visibility</p:attrName>
                                        </p:attrNameLst>
                                      </p:cBhvr>
                                      <p:to>
                                        <p:strVal val="visible"/>
                                      </p:to>
                                    </p:set>
                                    <p:animEffect transition="in" filter="fade">
                                      <p:cBhvr>
                                        <p:cTn id="29" dur="2000"/>
                                        <p:tgtEl>
                                          <p:spTgt spid="133128">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133127">
                                            <p:txEl>
                                              <p:pRg st="0" end="0"/>
                                            </p:txEl>
                                          </p:spTgt>
                                        </p:tgtEl>
                                        <p:attrNameLst>
                                          <p:attrName>style.visibility</p:attrName>
                                        </p:attrNameLst>
                                      </p:cBhvr>
                                      <p:to>
                                        <p:strVal val="visible"/>
                                      </p:to>
                                    </p:set>
                                    <p:animEffect transition="in" filter="fade">
                                      <p:cBhvr>
                                        <p:cTn id="32" dur="2000"/>
                                        <p:tgtEl>
                                          <p:spTgt spid="133127">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33130"/>
                                        </p:tgtEl>
                                        <p:attrNameLst>
                                          <p:attrName>style.visibility</p:attrName>
                                        </p:attrNameLst>
                                      </p:cBhvr>
                                      <p:to>
                                        <p:strVal val="visible"/>
                                      </p:to>
                                    </p:set>
                                    <p:animEffect transition="in" filter="fade">
                                      <p:cBhvr>
                                        <p:cTn id="35" dur="2000"/>
                                        <p:tgtEl>
                                          <p:spTgt spid="133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133124" grpId="0" animBg="1"/>
      <p:bldP spid="133127" grpId="0" build="p"/>
      <p:bldP spid="13312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50DEE0F5-680E-44A6-9E6E-95F9C6032470}"/>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34147" name="WordArt 3">
            <a:extLst>
              <a:ext uri="{FF2B5EF4-FFF2-40B4-BE49-F238E27FC236}">
                <a16:creationId xmlns:a16="http://schemas.microsoft.com/office/drawing/2014/main" id="{4DD9C0F9-CE6C-4EAB-B4DD-18D216705033}"/>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1 Peter 5:2-4</a:t>
            </a:r>
          </a:p>
        </p:txBody>
      </p:sp>
      <p:sp>
        <p:nvSpPr>
          <p:cNvPr id="134148" name="Rectangle 4">
            <a:extLst>
              <a:ext uri="{FF2B5EF4-FFF2-40B4-BE49-F238E27FC236}">
                <a16:creationId xmlns:a16="http://schemas.microsoft.com/office/drawing/2014/main" id="{78E11F72-55A5-4402-BA47-31D5F8E3313A}"/>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4149" name="WordArt 5">
            <a:extLst>
              <a:ext uri="{FF2B5EF4-FFF2-40B4-BE49-F238E27FC236}">
                <a16:creationId xmlns:a16="http://schemas.microsoft.com/office/drawing/2014/main" id="{AF8858D6-C856-4E89-B2B5-9C9884BF30F8}"/>
              </a:ext>
            </a:extLst>
          </p:cNvPr>
          <p:cNvSpPr>
            <a:spLocks noChangeArrowheads="1" noChangeShapeType="1" noTextEdit="1"/>
          </p:cNvSpPr>
          <p:nvPr/>
        </p:nvSpPr>
        <p:spPr bwMode="auto">
          <a:xfrm rot="5400000">
            <a:off x="5480050" y="3041650"/>
            <a:ext cx="6324600" cy="8509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CHURCH ORGANIZATION</a:t>
            </a:r>
          </a:p>
        </p:txBody>
      </p:sp>
      <p:pic>
        <p:nvPicPr>
          <p:cNvPr id="134150" name="Picture 6" descr="ED00039_">
            <a:extLst>
              <a:ext uri="{FF2B5EF4-FFF2-40B4-BE49-F238E27FC236}">
                <a16:creationId xmlns:a16="http://schemas.microsoft.com/office/drawing/2014/main" id="{693A4F4E-DD0D-4EF7-9BA9-66F27F702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34151" name="Rectangle 7">
            <a:extLst>
              <a:ext uri="{FF2B5EF4-FFF2-40B4-BE49-F238E27FC236}">
                <a16:creationId xmlns:a16="http://schemas.microsoft.com/office/drawing/2014/main" id="{23148C1F-1B5E-4AF7-B0D1-4576F25E59AF}"/>
              </a:ext>
            </a:extLst>
          </p:cNvPr>
          <p:cNvSpPr>
            <a:spLocks noChangeArrowheads="1"/>
          </p:cNvSpPr>
          <p:nvPr/>
        </p:nvSpPr>
        <p:spPr bwMode="auto">
          <a:xfrm>
            <a:off x="4267200" y="1676400"/>
            <a:ext cx="2895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400">
                <a:latin typeface="Georgia" panose="02040502050405020303" pitchFamily="18" charset="0"/>
              </a:rPr>
              <a:t>3 nor as being lords over those entrusted to you, but being examples to the flock</a:t>
            </a:r>
          </a:p>
        </p:txBody>
      </p:sp>
      <p:sp>
        <p:nvSpPr>
          <p:cNvPr id="134152" name="Rectangle 8">
            <a:extLst>
              <a:ext uri="{FF2B5EF4-FFF2-40B4-BE49-F238E27FC236}">
                <a16:creationId xmlns:a16="http://schemas.microsoft.com/office/drawing/2014/main" id="{7C45A253-86E6-4609-8D48-A283ADD9B0E4}"/>
              </a:ext>
            </a:extLst>
          </p:cNvPr>
          <p:cNvSpPr>
            <a:spLocks noChangeArrowheads="1"/>
          </p:cNvSpPr>
          <p:nvPr/>
        </p:nvSpPr>
        <p:spPr bwMode="auto">
          <a:xfrm>
            <a:off x="457200" y="1722438"/>
            <a:ext cx="3200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400">
                <a:latin typeface="Georgia" panose="02040502050405020303" pitchFamily="18" charset="0"/>
              </a:rPr>
              <a:t>	2 Shepherd the flock of God which is </a:t>
            </a:r>
            <a:r>
              <a:rPr lang="en-US" altLang="en-US" sz="2400">
                <a:solidFill>
                  <a:srgbClr val="FF0000"/>
                </a:solidFill>
                <a:latin typeface="Georgia" panose="02040502050405020303" pitchFamily="18" charset="0"/>
              </a:rPr>
              <a:t>among you</a:t>
            </a:r>
            <a:r>
              <a:rPr lang="en-US" altLang="en-US" sz="2400">
                <a:latin typeface="Georgia" panose="02040502050405020303" pitchFamily="18" charset="0"/>
              </a:rPr>
              <a:t>, serving as overseers, not by compulsion but willingly, not for dishonest gain but eagerly; </a:t>
            </a:r>
            <a:endParaRPr lang="en-US" altLang="en-US" sz="2200">
              <a:solidFill>
                <a:srgbClr val="FF0000"/>
              </a:solidFill>
              <a:latin typeface="Georgia" panose="02040502050405020303"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additive="base">
                                        <p:cTn id="7" dur="1000" fill="hold"/>
                                        <p:tgtEl>
                                          <p:spTgt spid="134146"/>
                                        </p:tgtEl>
                                        <p:attrNameLst>
                                          <p:attrName>ppt_x</p:attrName>
                                        </p:attrNameLst>
                                      </p:cBhvr>
                                      <p:tavLst>
                                        <p:tav tm="0">
                                          <p:val>
                                            <p:strVal val="0-#ppt_w/2"/>
                                          </p:val>
                                        </p:tav>
                                        <p:tav tm="100000">
                                          <p:val>
                                            <p:strVal val="#ppt_x"/>
                                          </p:val>
                                        </p:tav>
                                      </p:tavLst>
                                    </p:anim>
                                    <p:anim calcmode="lin" valueType="num">
                                      <p:cBhvr additive="base">
                                        <p:cTn id="8" dur="1000" fill="hold"/>
                                        <p:tgtEl>
                                          <p:spTgt spid="13414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4147"/>
                                        </p:tgtEl>
                                        <p:attrNameLst>
                                          <p:attrName>style.visibility</p:attrName>
                                        </p:attrNameLst>
                                      </p:cBhvr>
                                      <p:to>
                                        <p:strVal val="visible"/>
                                      </p:to>
                                    </p:set>
                                    <p:anim calcmode="lin" valueType="num">
                                      <p:cBhvr additive="base">
                                        <p:cTn id="11" dur="1000" fill="hold"/>
                                        <p:tgtEl>
                                          <p:spTgt spid="134147"/>
                                        </p:tgtEl>
                                        <p:attrNameLst>
                                          <p:attrName>ppt_x</p:attrName>
                                        </p:attrNameLst>
                                      </p:cBhvr>
                                      <p:tavLst>
                                        <p:tav tm="0">
                                          <p:val>
                                            <p:strVal val="0-#ppt_w/2"/>
                                          </p:val>
                                        </p:tav>
                                        <p:tav tm="100000">
                                          <p:val>
                                            <p:strVal val="#ppt_x"/>
                                          </p:val>
                                        </p:tav>
                                      </p:tavLst>
                                    </p:anim>
                                    <p:anim calcmode="lin" valueType="num">
                                      <p:cBhvr additive="base">
                                        <p:cTn id="12" dur="1000" fill="hold"/>
                                        <p:tgtEl>
                                          <p:spTgt spid="13414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34148"/>
                                        </p:tgtEl>
                                        <p:attrNameLst>
                                          <p:attrName>style.visibility</p:attrName>
                                        </p:attrNameLst>
                                      </p:cBhvr>
                                      <p:to>
                                        <p:strVal val="visible"/>
                                      </p:to>
                                    </p:set>
                                    <p:anim calcmode="lin" valueType="num">
                                      <p:cBhvr additive="base">
                                        <p:cTn id="16" dur="1000" fill="hold"/>
                                        <p:tgtEl>
                                          <p:spTgt spid="134148"/>
                                        </p:tgtEl>
                                        <p:attrNameLst>
                                          <p:attrName>ppt_x</p:attrName>
                                        </p:attrNameLst>
                                      </p:cBhvr>
                                      <p:tavLst>
                                        <p:tav tm="0">
                                          <p:val>
                                            <p:strVal val="#ppt_x"/>
                                          </p:val>
                                        </p:tav>
                                        <p:tav tm="100000">
                                          <p:val>
                                            <p:strVal val="#ppt_x"/>
                                          </p:val>
                                        </p:tav>
                                      </p:tavLst>
                                    </p:anim>
                                    <p:anim calcmode="lin" valueType="num">
                                      <p:cBhvr additive="base">
                                        <p:cTn id="17" dur="1000" fill="hold"/>
                                        <p:tgtEl>
                                          <p:spTgt spid="134148"/>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34149"/>
                                        </p:tgtEl>
                                        <p:attrNameLst>
                                          <p:attrName>style.visibility</p:attrName>
                                        </p:attrNameLst>
                                      </p:cBhvr>
                                      <p:to>
                                        <p:strVal val="visible"/>
                                      </p:to>
                                    </p:set>
                                    <p:anim calcmode="lin" valueType="num">
                                      <p:cBhvr additive="base">
                                        <p:cTn id="20" dur="1000" fill="hold"/>
                                        <p:tgtEl>
                                          <p:spTgt spid="134149"/>
                                        </p:tgtEl>
                                        <p:attrNameLst>
                                          <p:attrName>ppt_x</p:attrName>
                                        </p:attrNameLst>
                                      </p:cBhvr>
                                      <p:tavLst>
                                        <p:tav tm="0">
                                          <p:val>
                                            <p:strVal val="#ppt_x"/>
                                          </p:val>
                                        </p:tav>
                                        <p:tav tm="100000">
                                          <p:val>
                                            <p:strVal val="#ppt_x"/>
                                          </p:val>
                                        </p:tav>
                                      </p:tavLst>
                                    </p:anim>
                                    <p:anim calcmode="lin" valueType="num">
                                      <p:cBhvr additive="base">
                                        <p:cTn id="21" dur="1000" fill="hold"/>
                                        <p:tgtEl>
                                          <p:spTgt spid="134149"/>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34150"/>
                                        </p:tgtEl>
                                        <p:attrNameLst>
                                          <p:attrName>style.visibility</p:attrName>
                                        </p:attrNameLst>
                                      </p:cBhvr>
                                      <p:to>
                                        <p:strVal val="visible"/>
                                      </p:to>
                                    </p:set>
                                    <p:anim calcmode="lin" valueType="num">
                                      <p:cBhvr>
                                        <p:cTn id="24" dur="500" fill="hold"/>
                                        <p:tgtEl>
                                          <p:spTgt spid="134150"/>
                                        </p:tgtEl>
                                        <p:attrNameLst>
                                          <p:attrName>ppt_w</p:attrName>
                                        </p:attrNameLst>
                                      </p:cBhvr>
                                      <p:tavLst>
                                        <p:tav tm="0">
                                          <p:val>
                                            <p:fltVal val="0"/>
                                          </p:val>
                                        </p:tav>
                                        <p:tav tm="100000">
                                          <p:val>
                                            <p:strVal val="#ppt_w"/>
                                          </p:val>
                                        </p:tav>
                                      </p:tavLst>
                                    </p:anim>
                                    <p:anim calcmode="lin" valueType="num">
                                      <p:cBhvr>
                                        <p:cTn id="25" dur="500" fill="hold"/>
                                        <p:tgtEl>
                                          <p:spTgt spid="134150"/>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34152">
                                            <p:txEl>
                                              <p:pRg st="0" end="0"/>
                                            </p:txEl>
                                          </p:spTgt>
                                        </p:tgtEl>
                                        <p:attrNameLst>
                                          <p:attrName>style.visibility</p:attrName>
                                        </p:attrNameLst>
                                      </p:cBhvr>
                                      <p:to>
                                        <p:strVal val="visible"/>
                                      </p:to>
                                    </p:set>
                                    <p:animEffect transition="in" filter="fade">
                                      <p:cBhvr>
                                        <p:cTn id="29" dur="2000"/>
                                        <p:tgtEl>
                                          <p:spTgt spid="134152">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4151">
                                            <p:txEl>
                                              <p:pRg st="0" end="0"/>
                                            </p:txEl>
                                          </p:spTgt>
                                        </p:tgtEl>
                                        <p:attrNameLst>
                                          <p:attrName>style.visibility</p:attrName>
                                        </p:attrNameLst>
                                      </p:cBhvr>
                                      <p:to>
                                        <p:strVal val="visible"/>
                                      </p:to>
                                    </p:set>
                                    <p:animEffect transition="in" filter="fade">
                                      <p:cBhvr>
                                        <p:cTn id="32" dur="2000"/>
                                        <p:tgtEl>
                                          <p:spTgt spid="1341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nimBg="1"/>
      <p:bldP spid="134148" grpId="0" animBg="1"/>
      <p:bldP spid="134151" grpId="0" build="p"/>
      <p:bldP spid="13415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B7E0C2FF-CF34-40A3-9AC4-08BC5FA610A7}"/>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30051" name="WordArt 3">
            <a:extLst>
              <a:ext uri="{FF2B5EF4-FFF2-40B4-BE49-F238E27FC236}">
                <a16:creationId xmlns:a16="http://schemas.microsoft.com/office/drawing/2014/main" id="{49BA2A9A-B8ED-4923-81DC-269B22CE90E5}"/>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1 Cor. 13:8-13</a:t>
            </a:r>
          </a:p>
        </p:txBody>
      </p:sp>
      <p:sp>
        <p:nvSpPr>
          <p:cNvPr id="130052" name="Rectangle 4">
            <a:extLst>
              <a:ext uri="{FF2B5EF4-FFF2-40B4-BE49-F238E27FC236}">
                <a16:creationId xmlns:a16="http://schemas.microsoft.com/office/drawing/2014/main" id="{CBCBC2C5-2453-4D3F-A672-1723EAC6A163}"/>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0053" name="WordArt 5">
            <a:extLst>
              <a:ext uri="{FF2B5EF4-FFF2-40B4-BE49-F238E27FC236}">
                <a16:creationId xmlns:a16="http://schemas.microsoft.com/office/drawing/2014/main" id="{AD8BE6D2-458A-4F43-BADB-0F772D276544}"/>
              </a:ext>
            </a:extLst>
          </p:cNvPr>
          <p:cNvSpPr>
            <a:spLocks noChangeArrowheads="1" noChangeShapeType="1" noTextEdit="1"/>
          </p:cNvSpPr>
          <p:nvPr/>
        </p:nvSpPr>
        <p:spPr bwMode="auto">
          <a:xfrm rot="5400000">
            <a:off x="5480050" y="3041650"/>
            <a:ext cx="6324600" cy="8509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REVELATION</a:t>
            </a:r>
          </a:p>
        </p:txBody>
      </p:sp>
      <p:pic>
        <p:nvPicPr>
          <p:cNvPr id="130054" name="Picture 6" descr="ED00039_">
            <a:extLst>
              <a:ext uri="{FF2B5EF4-FFF2-40B4-BE49-F238E27FC236}">
                <a16:creationId xmlns:a16="http://schemas.microsoft.com/office/drawing/2014/main" id="{CD58CD9A-76B4-40EA-9CCE-4A36B8857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30055" name="Rectangle 7">
            <a:extLst>
              <a:ext uri="{FF2B5EF4-FFF2-40B4-BE49-F238E27FC236}">
                <a16:creationId xmlns:a16="http://schemas.microsoft.com/office/drawing/2014/main" id="{A4EA475B-73A4-4FDF-9313-DB5CF13AF8BB}"/>
              </a:ext>
            </a:extLst>
          </p:cNvPr>
          <p:cNvSpPr>
            <a:spLocks noChangeArrowheads="1"/>
          </p:cNvSpPr>
          <p:nvPr/>
        </p:nvSpPr>
        <p:spPr bwMode="auto">
          <a:xfrm>
            <a:off x="4267200" y="1600200"/>
            <a:ext cx="3124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2200">
                <a:latin typeface="Georgia" panose="02040502050405020303" pitchFamily="18" charset="0"/>
              </a:rPr>
              <a:t>spoke as a child, I understood as a child, I thought as a child; but when I became a man,  I put away childish things. 12 For now we see in a mirror dimly, but then face to face. Now I know in part, but then I shall know just as I also am known. 13 And now abide faith, hope, love, these three; but the greatest of these is love.</a:t>
            </a:r>
          </a:p>
        </p:txBody>
      </p:sp>
      <p:sp>
        <p:nvSpPr>
          <p:cNvPr id="130056" name="Rectangle 8">
            <a:extLst>
              <a:ext uri="{FF2B5EF4-FFF2-40B4-BE49-F238E27FC236}">
                <a16:creationId xmlns:a16="http://schemas.microsoft.com/office/drawing/2014/main" id="{CF394C5D-93C5-4C1B-AE7E-54D69F98B352}"/>
              </a:ext>
            </a:extLst>
          </p:cNvPr>
          <p:cNvSpPr>
            <a:spLocks noChangeArrowheads="1"/>
          </p:cNvSpPr>
          <p:nvPr/>
        </p:nvSpPr>
        <p:spPr bwMode="auto">
          <a:xfrm>
            <a:off x="304800" y="1600200"/>
            <a:ext cx="342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en-US" altLang="en-US" sz="2400">
                <a:latin typeface="Georgia" panose="02040502050405020303" pitchFamily="18" charset="0"/>
              </a:rPr>
              <a:t>	</a:t>
            </a:r>
            <a:r>
              <a:rPr lang="en-US" altLang="en-US" sz="2200">
                <a:latin typeface="Georgia" panose="02040502050405020303" pitchFamily="18" charset="0"/>
              </a:rPr>
              <a:t>8 Love never fails. But whether there are prophecies, </a:t>
            </a:r>
            <a:r>
              <a:rPr lang="en-US" altLang="en-US" sz="2200">
                <a:solidFill>
                  <a:srgbClr val="FF0000"/>
                </a:solidFill>
                <a:latin typeface="Georgia" panose="02040502050405020303" pitchFamily="18" charset="0"/>
              </a:rPr>
              <a:t>they will fail</a:t>
            </a:r>
            <a:r>
              <a:rPr lang="en-US" altLang="en-US" sz="2200">
                <a:latin typeface="Georgia" panose="02040502050405020303" pitchFamily="18" charset="0"/>
              </a:rPr>
              <a:t>, whether there are tongues, </a:t>
            </a:r>
            <a:r>
              <a:rPr lang="en-US" altLang="en-US" sz="2200">
                <a:solidFill>
                  <a:srgbClr val="FF0000"/>
                </a:solidFill>
                <a:latin typeface="Georgia" panose="02040502050405020303" pitchFamily="18" charset="0"/>
              </a:rPr>
              <a:t>they will cease</a:t>
            </a:r>
            <a:r>
              <a:rPr lang="en-US" altLang="en-US" sz="2200">
                <a:latin typeface="Georgia" panose="02040502050405020303" pitchFamily="18" charset="0"/>
              </a:rPr>
              <a:t>; whether there is knowledge, </a:t>
            </a:r>
            <a:r>
              <a:rPr lang="en-US" altLang="en-US" sz="2200">
                <a:solidFill>
                  <a:srgbClr val="FF0000"/>
                </a:solidFill>
                <a:latin typeface="Georgia" panose="02040502050405020303" pitchFamily="18" charset="0"/>
              </a:rPr>
              <a:t>it will vanish away</a:t>
            </a:r>
            <a:r>
              <a:rPr lang="en-US" altLang="en-US" sz="2200">
                <a:latin typeface="Georgia" panose="02040502050405020303" pitchFamily="18" charset="0"/>
              </a:rPr>
              <a:t>. 9 For we know in part and we prophesy in part. 10 But when that which is perfect has come, then that which is in part </a:t>
            </a:r>
            <a:r>
              <a:rPr lang="en-US" altLang="en-US" sz="2200">
                <a:solidFill>
                  <a:srgbClr val="FF0000"/>
                </a:solidFill>
                <a:latin typeface="Georgia" panose="02040502050405020303" pitchFamily="18" charset="0"/>
              </a:rPr>
              <a:t>will be done away</a:t>
            </a:r>
            <a:r>
              <a:rPr lang="en-US" altLang="en-US" sz="2200">
                <a:latin typeface="Georgia" panose="02040502050405020303" pitchFamily="18" charset="0"/>
              </a:rPr>
              <a:t>. 11 When I was a child, I </a:t>
            </a:r>
            <a:endParaRPr lang="en-US" altLang="en-US" sz="2200">
              <a:solidFill>
                <a:srgbClr val="FF0000"/>
              </a:solidFill>
              <a:latin typeface="Georgia" panose="02040502050405020303"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additive="base">
                                        <p:cTn id="7" dur="1000" fill="hold"/>
                                        <p:tgtEl>
                                          <p:spTgt spid="130050"/>
                                        </p:tgtEl>
                                        <p:attrNameLst>
                                          <p:attrName>ppt_x</p:attrName>
                                        </p:attrNameLst>
                                      </p:cBhvr>
                                      <p:tavLst>
                                        <p:tav tm="0">
                                          <p:val>
                                            <p:strVal val="0-#ppt_w/2"/>
                                          </p:val>
                                        </p:tav>
                                        <p:tav tm="100000">
                                          <p:val>
                                            <p:strVal val="#ppt_x"/>
                                          </p:val>
                                        </p:tav>
                                      </p:tavLst>
                                    </p:anim>
                                    <p:anim calcmode="lin" valueType="num">
                                      <p:cBhvr additive="base">
                                        <p:cTn id="8" dur="1000" fill="hold"/>
                                        <p:tgtEl>
                                          <p:spTgt spid="13005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0051"/>
                                        </p:tgtEl>
                                        <p:attrNameLst>
                                          <p:attrName>style.visibility</p:attrName>
                                        </p:attrNameLst>
                                      </p:cBhvr>
                                      <p:to>
                                        <p:strVal val="visible"/>
                                      </p:to>
                                    </p:set>
                                    <p:anim calcmode="lin" valueType="num">
                                      <p:cBhvr additive="base">
                                        <p:cTn id="11" dur="1000" fill="hold"/>
                                        <p:tgtEl>
                                          <p:spTgt spid="130051"/>
                                        </p:tgtEl>
                                        <p:attrNameLst>
                                          <p:attrName>ppt_x</p:attrName>
                                        </p:attrNameLst>
                                      </p:cBhvr>
                                      <p:tavLst>
                                        <p:tav tm="0">
                                          <p:val>
                                            <p:strVal val="0-#ppt_w/2"/>
                                          </p:val>
                                        </p:tav>
                                        <p:tav tm="100000">
                                          <p:val>
                                            <p:strVal val="#ppt_x"/>
                                          </p:val>
                                        </p:tav>
                                      </p:tavLst>
                                    </p:anim>
                                    <p:anim calcmode="lin" valueType="num">
                                      <p:cBhvr additive="base">
                                        <p:cTn id="12" dur="1000" fill="hold"/>
                                        <p:tgtEl>
                                          <p:spTgt spid="13005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30052"/>
                                        </p:tgtEl>
                                        <p:attrNameLst>
                                          <p:attrName>style.visibility</p:attrName>
                                        </p:attrNameLst>
                                      </p:cBhvr>
                                      <p:to>
                                        <p:strVal val="visible"/>
                                      </p:to>
                                    </p:set>
                                    <p:anim calcmode="lin" valueType="num">
                                      <p:cBhvr additive="base">
                                        <p:cTn id="16" dur="1000" fill="hold"/>
                                        <p:tgtEl>
                                          <p:spTgt spid="130052"/>
                                        </p:tgtEl>
                                        <p:attrNameLst>
                                          <p:attrName>ppt_x</p:attrName>
                                        </p:attrNameLst>
                                      </p:cBhvr>
                                      <p:tavLst>
                                        <p:tav tm="0">
                                          <p:val>
                                            <p:strVal val="#ppt_x"/>
                                          </p:val>
                                        </p:tav>
                                        <p:tav tm="100000">
                                          <p:val>
                                            <p:strVal val="#ppt_x"/>
                                          </p:val>
                                        </p:tav>
                                      </p:tavLst>
                                    </p:anim>
                                    <p:anim calcmode="lin" valueType="num">
                                      <p:cBhvr additive="base">
                                        <p:cTn id="17" dur="1000" fill="hold"/>
                                        <p:tgtEl>
                                          <p:spTgt spid="130052"/>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30053"/>
                                        </p:tgtEl>
                                        <p:attrNameLst>
                                          <p:attrName>style.visibility</p:attrName>
                                        </p:attrNameLst>
                                      </p:cBhvr>
                                      <p:to>
                                        <p:strVal val="visible"/>
                                      </p:to>
                                    </p:set>
                                    <p:anim calcmode="lin" valueType="num">
                                      <p:cBhvr additive="base">
                                        <p:cTn id="20" dur="1000" fill="hold"/>
                                        <p:tgtEl>
                                          <p:spTgt spid="130053"/>
                                        </p:tgtEl>
                                        <p:attrNameLst>
                                          <p:attrName>ppt_x</p:attrName>
                                        </p:attrNameLst>
                                      </p:cBhvr>
                                      <p:tavLst>
                                        <p:tav tm="0">
                                          <p:val>
                                            <p:strVal val="#ppt_x"/>
                                          </p:val>
                                        </p:tav>
                                        <p:tav tm="100000">
                                          <p:val>
                                            <p:strVal val="#ppt_x"/>
                                          </p:val>
                                        </p:tav>
                                      </p:tavLst>
                                    </p:anim>
                                    <p:anim calcmode="lin" valueType="num">
                                      <p:cBhvr additive="base">
                                        <p:cTn id="21" dur="1000" fill="hold"/>
                                        <p:tgtEl>
                                          <p:spTgt spid="130053"/>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30054"/>
                                        </p:tgtEl>
                                        <p:attrNameLst>
                                          <p:attrName>style.visibility</p:attrName>
                                        </p:attrNameLst>
                                      </p:cBhvr>
                                      <p:to>
                                        <p:strVal val="visible"/>
                                      </p:to>
                                    </p:set>
                                    <p:anim calcmode="lin" valueType="num">
                                      <p:cBhvr>
                                        <p:cTn id="24" dur="500" fill="hold"/>
                                        <p:tgtEl>
                                          <p:spTgt spid="130054"/>
                                        </p:tgtEl>
                                        <p:attrNameLst>
                                          <p:attrName>ppt_w</p:attrName>
                                        </p:attrNameLst>
                                      </p:cBhvr>
                                      <p:tavLst>
                                        <p:tav tm="0">
                                          <p:val>
                                            <p:fltVal val="0"/>
                                          </p:val>
                                        </p:tav>
                                        <p:tav tm="100000">
                                          <p:val>
                                            <p:strVal val="#ppt_w"/>
                                          </p:val>
                                        </p:tav>
                                      </p:tavLst>
                                    </p:anim>
                                    <p:anim calcmode="lin" valueType="num">
                                      <p:cBhvr>
                                        <p:cTn id="25" dur="500" fill="hold"/>
                                        <p:tgtEl>
                                          <p:spTgt spid="130054"/>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30056">
                                            <p:txEl>
                                              <p:pRg st="0" end="0"/>
                                            </p:txEl>
                                          </p:spTgt>
                                        </p:tgtEl>
                                        <p:attrNameLst>
                                          <p:attrName>style.visibility</p:attrName>
                                        </p:attrNameLst>
                                      </p:cBhvr>
                                      <p:to>
                                        <p:strVal val="visible"/>
                                      </p:to>
                                    </p:set>
                                    <p:animEffect transition="in" filter="fade">
                                      <p:cBhvr>
                                        <p:cTn id="29" dur="2000"/>
                                        <p:tgtEl>
                                          <p:spTgt spid="130056">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0055">
                                            <p:txEl>
                                              <p:pRg st="0" end="0"/>
                                            </p:txEl>
                                          </p:spTgt>
                                        </p:tgtEl>
                                        <p:attrNameLst>
                                          <p:attrName>style.visibility</p:attrName>
                                        </p:attrNameLst>
                                      </p:cBhvr>
                                      <p:to>
                                        <p:strVal val="visible"/>
                                      </p:to>
                                    </p:set>
                                    <p:animEffect transition="in" filter="fade">
                                      <p:cBhvr>
                                        <p:cTn id="32" dur="2000"/>
                                        <p:tgtEl>
                                          <p:spTgt spid="1300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nimBg="1"/>
      <p:bldP spid="130052" grpId="0" animBg="1"/>
      <p:bldP spid="130055" grpId="0" build="p"/>
      <p:bldP spid="13005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58ECD0D8-D94A-41A3-9D2C-0DCC066A8849}"/>
              </a:ext>
            </a:extLst>
          </p:cNvPr>
          <p:cNvSpPr>
            <a:spLocks noGrp="1" noChangeArrowheads="1"/>
          </p:cNvSpPr>
          <p:nvPr>
            <p:ph type="subTitle" idx="1"/>
          </p:nvPr>
        </p:nvSpPr>
        <p:spPr>
          <a:xfrm>
            <a:off x="0" y="1066800"/>
            <a:ext cx="8001000" cy="5791200"/>
          </a:xfrm>
          <a:solidFill>
            <a:schemeClr val="bg1"/>
          </a:solidFill>
          <a:ln w="63500">
            <a:solidFill>
              <a:schemeClr val="tx1"/>
            </a:solidFill>
            <a:miter lim="800000"/>
            <a:headEnd/>
            <a:tailEnd/>
          </a:ln>
        </p:spPr>
        <p:txBody>
          <a:bodyPr/>
          <a:lstStyle/>
          <a:p>
            <a:pPr algn="l" defTabSz="638175" eaLnBrk="1" hangingPunct="1">
              <a:lnSpc>
                <a:spcPct val="80000"/>
              </a:lnSpc>
              <a:buFont typeface="Wingdings" panose="05000000000000000000" pitchFamily="2" charset="2"/>
              <a:buChar char="§"/>
            </a:pPr>
            <a:endParaRPr lang="en-US" altLang="en-US" sz="200"/>
          </a:p>
          <a:p>
            <a:pPr algn="l" defTabSz="638175" eaLnBrk="1" hangingPunct="1">
              <a:lnSpc>
                <a:spcPct val="80000"/>
              </a:lnSpc>
              <a:spcBef>
                <a:spcPct val="0"/>
              </a:spcBef>
              <a:buFont typeface="Wingdings" panose="05000000000000000000" pitchFamily="2" charset="2"/>
              <a:buNone/>
            </a:pPr>
            <a:endParaRPr lang="en-US" altLang="en-US" sz="100" b="1"/>
          </a:p>
          <a:p>
            <a:pPr lvl="1" algn="l" defTabSz="638175" eaLnBrk="1" hangingPunct="1">
              <a:lnSpc>
                <a:spcPct val="80000"/>
              </a:lnSpc>
              <a:spcBef>
                <a:spcPct val="45000"/>
              </a:spcBef>
              <a:buFont typeface="Wingdings" panose="05000000000000000000" pitchFamily="2" charset="2"/>
              <a:buChar char="§"/>
            </a:pPr>
            <a:r>
              <a:rPr lang="en-US" altLang="en-US" sz="2400" b="1"/>
              <a:t>Definition of Perfect: </a:t>
            </a:r>
            <a:r>
              <a:rPr lang="en-US" altLang="en-US" sz="2000"/>
              <a:t>Teleios</a:t>
            </a:r>
            <a:r>
              <a:rPr lang="en-US" altLang="en-US" sz="2000" b="1"/>
              <a:t> </a:t>
            </a:r>
            <a:r>
              <a:rPr lang="en-US" altLang="en-US" sz="2000"/>
              <a:t>NT:5046, “complete,  	perfect,” from telos, “an end,” is translated, “of full age” in Heb. 	5:14, 	KJV (RV, “full grown man”) Vine’s Expository Dictionary</a:t>
            </a:r>
          </a:p>
          <a:p>
            <a:pPr lvl="1" algn="l" defTabSz="638175" eaLnBrk="1" hangingPunct="1">
              <a:lnSpc>
                <a:spcPct val="80000"/>
              </a:lnSpc>
              <a:spcBef>
                <a:spcPct val="40000"/>
              </a:spcBef>
              <a:buFont typeface="Wingdings" panose="05000000000000000000" pitchFamily="2" charset="2"/>
              <a:buChar char="§"/>
            </a:pPr>
            <a:r>
              <a:rPr lang="en-US" altLang="en-US" sz="2400" b="1"/>
              <a:t>It is not Christ in this context:</a:t>
            </a:r>
          </a:p>
          <a:p>
            <a:pPr lvl="2" algn="l" defTabSz="638175" eaLnBrk="1" hangingPunct="1">
              <a:lnSpc>
                <a:spcPct val="80000"/>
              </a:lnSpc>
              <a:buFont typeface="Wingdings" panose="05000000000000000000" pitchFamily="2" charset="2"/>
              <a:buChar char="§"/>
            </a:pPr>
            <a:r>
              <a:rPr lang="en-US" altLang="en-US" sz="2000"/>
              <a:t>He had already come</a:t>
            </a:r>
          </a:p>
          <a:p>
            <a:pPr lvl="2" algn="l" defTabSz="638175" eaLnBrk="1" hangingPunct="1">
              <a:lnSpc>
                <a:spcPct val="80000"/>
              </a:lnSpc>
              <a:buFont typeface="Wingdings" panose="05000000000000000000" pitchFamily="2" charset="2"/>
              <a:buChar char="§"/>
            </a:pPr>
            <a:r>
              <a:rPr lang="en-US" altLang="en-US" sz="2000"/>
              <a:t>When He returns it will be the judgment</a:t>
            </a:r>
            <a:endParaRPr lang="en-US" altLang="en-US" sz="1400"/>
          </a:p>
          <a:p>
            <a:pPr lvl="1" algn="l" defTabSz="638175" eaLnBrk="1" hangingPunct="1">
              <a:lnSpc>
                <a:spcPct val="80000"/>
              </a:lnSpc>
              <a:spcBef>
                <a:spcPct val="40000"/>
              </a:spcBef>
              <a:buFont typeface="Wingdings" panose="05000000000000000000" pitchFamily="2" charset="2"/>
              <a:buChar char="§"/>
            </a:pPr>
            <a:r>
              <a:rPr lang="en-US" altLang="en-US" sz="2400" b="1"/>
              <a:t>Part and Perfect (complete):</a:t>
            </a:r>
          </a:p>
          <a:p>
            <a:pPr lvl="2" algn="l" defTabSz="638175" eaLnBrk="1" hangingPunct="1">
              <a:lnSpc>
                <a:spcPct val="80000"/>
              </a:lnSpc>
              <a:buFont typeface="Wingdings" panose="05000000000000000000" pitchFamily="2" charset="2"/>
              <a:buChar char="§"/>
            </a:pPr>
            <a:r>
              <a:rPr lang="en-US" altLang="en-US" sz="2000"/>
              <a:t>Are in tandem</a:t>
            </a:r>
          </a:p>
          <a:p>
            <a:pPr lvl="2" algn="l" defTabSz="638175" eaLnBrk="1" hangingPunct="1">
              <a:lnSpc>
                <a:spcPct val="80000"/>
              </a:lnSpc>
              <a:buFont typeface="Wingdings" panose="05000000000000000000" pitchFamily="2" charset="2"/>
              <a:buChar char="§"/>
            </a:pPr>
            <a:r>
              <a:rPr lang="en-US" altLang="en-US" sz="2000"/>
              <a:t>Must be the same entity</a:t>
            </a:r>
          </a:p>
          <a:p>
            <a:pPr lvl="2" algn="l" defTabSz="638175" eaLnBrk="1" hangingPunct="1">
              <a:lnSpc>
                <a:spcPct val="80000"/>
              </a:lnSpc>
              <a:buFont typeface="Wingdings" panose="05000000000000000000" pitchFamily="2" charset="2"/>
              <a:buChar char="§"/>
            </a:pPr>
            <a:r>
              <a:rPr lang="en-US" altLang="en-US" sz="2000"/>
              <a:t>The common they share is the revelation of word of God</a:t>
            </a:r>
          </a:p>
          <a:p>
            <a:pPr lvl="1" algn="l" defTabSz="638175" eaLnBrk="1" hangingPunct="1">
              <a:lnSpc>
                <a:spcPct val="80000"/>
              </a:lnSpc>
              <a:spcBef>
                <a:spcPct val="40000"/>
              </a:spcBef>
              <a:buFont typeface="Wingdings" panose="05000000000000000000" pitchFamily="2" charset="2"/>
              <a:buChar char="§"/>
            </a:pPr>
            <a:r>
              <a:rPr lang="en-US" altLang="en-US" sz="2400" b="1"/>
              <a:t>Two illustrations:</a:t>
            </a:r>
          </a:p>
          <a:p>
            <a:pPr lvl="2" algn="l" defTabSz="638175" eaLnBrk="1" hangingPunct="1">
              <a:lnSpc>
                <a:spcPct val="80000"/>
              </a:lnSpc>
              <a:buFont typeface="Wingdings" panose="05000000000000000000" pitchFamily="2" charset="2"/>
              <a:buChar char="§"/>
            </a:pPr>
            <a:r>
              <a:rPr lang="en-US" altLang="en-US" sz="2000"/>
              <a:t>Growing up</a:t>
            </a:r>
          </a:p>
          <a:p>
            <a:pPr lvl="2" algn="l" defTabSz="638175" eaLnBrk="1" hangingPunct="1">
              <a:lnSpc>
                <a:spcPct val="80000"/>
              </a:lnSpc>
              <a:buFont typeface="Wingdings" panose="05000000000000000000" pitchFamily="2" charset="2"/>
              <a:buChar char="§"/>
            </a:pPr>
            <a:r>
              <a:rPr lang="en-US" altLang="en-US" sz="2000"/>
              <a:t>A mirror</a:t>
            </a:r>
            <a:endParaRPr lang="en-US" altLang="en-US" sz="1400"/>
          </a:p>
          <a:p>
            <a:pPr lvl="1" algn="l" defTabSz="638175" eaLnBrk="1" hangingPunct="1">
              <a:lnSpc>
                <a:spcPct val="80000"/>
              </a:lnSpc>
              <a:spcBef>
                <a:spcPct val="40000"/>
              </a:spcBef>
              <a:buFont typeface="Wingdings" panose="05000000000000000000" pitchFamily="2" charset="2"/>
              <a:buChar char="§"/>
            </a:pPr>
            <a:r>
              <a:rPr lang="en-US" altLang="en-US" sz="3600">
                <a:latin typeface="Arial Black" panose="020B0A04020102020204" pitchFamily="34" charset="0"/>
              </a:rPr>
              <a:t>LESSON: Inspired man until 	the inspired written plan</a:t>
            </a:r>
          </a:p>
        </p:txBody>
      </p:sp>
      <p:sp>
        <p:nvSpPr>
          <p:cNvPr id="132099" name="Rectangle 3">
            <a:extLst>
              <a:ext uri="{FF2B5EF4-FFF2-40B4-BE49-F238E27FC236}">
                <a16:creationId xmlns:a16="http://schemas.microsoft.com/office/drawing/2014/main" id="{D2977E59-E7E4-435A-91DE-48FD0B2F84A8}"/>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32100" name="WordArt 4">
            <a:extLst>
              <a:ext uri="{FF2B5EF4-FFF2-40B4-BE49-F238E27FC236}">
                <a16:creationId xmlns:a16="http://schemas.microsoft.com/office/drawing/2014/main" id="{277D9C79-1CE1-4A5B-AA3A-5B4A8222F9AD}"/>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What is That Which is</a:t>
            </a:r>
          </a:p>
        </p:txBody>
      </p:sp>
      <p:sp>
        <p:nvSpPr>
          <p:cNvPr id="132101" name="Rectangle 5">
            <a:extLst>
              <a:ext uri="{FF2B5EF4-FFF2-40B4-BE49-F238E27FC236}">
                <a16:creationId xmlns:a16="http://schemas.microsoft.com/office/drawing/2014/main" id="{3B7719A1-DD8E-4428-AA43-9CC387955C10}"/>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2102" name="WordArt 6">
            <a:extLst>
              <a:ext uri="{FF2B5EF4-FFF2-40B4-BE49-F238E27FC236}">
                <a16:creationId xmlns:a16="http://schemas.microsoft.com/office/drawing/2014/main" id="{A3908DE8-8E6A-4A4C-92E5-0809AA62F75B}"/>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PERFECT?</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additive="base">
                                        <p:cTn id="7" dur="1000" fill="hold"/>
                                        <p:tgtEl>
                                          <p:spTgt spid="132099"/>
                                        </p:tgtEl>
                                        <p:attrNameLst>
                                          <p:attrName>ppt_x</p:attrName>
                                        </p:attrNameLst>
                                      </p:cBhvr>
                                      <p:tavLst>
                                        <p:tav tm="0">
                                          <p:val>
                                            <p:strVal val="0-#ppt_w/2"/>
                                          </p:val>
                                        </p:tav>
                                        <p:tav tm="100000">
                                          <p:val>
                                            <p:strVal val="#ppt_x"/>
                                          </p:val>
                                        </p:tav>
                                      </p:tavLst>
                                    </p:anim>
                                    <p:anim calcmode="lin" valueType="num">
                                      <p:cBhvr additive="base">
                                        <p:cTn id="8" dur="1000" fill="hold"/>
                                        <p:tgtEl>
                                          <p:spTgt spid="13209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2100"/>
                                        </p:tgtEl>
                                        <p:attrNameLst>
                                          <p:attrName>style.visibility</p:attrName>
                                        </p:attrNameLst>
                                      </p:cBhvr>
                                      <p:to>
                                        <p:strVal val="visible"/>
                                      </p:to>
                                    </p:set>
                                    <p:anim calcmode="lin" valueType="num">
                                      <p:cBhvr additive="base">
                                        <p:cTn id="11" dur="1000" fill="hold"/>
                                        <p:tgtEl>
                                          <p:spTgt spid="132100"/>
                                        </p:tgtEl>
                                        <p:attrNameLst>
                                          <p:attrName>ppt_x</p:attrName>
                                        </p:attrNameLst>
                                      </p:cBhvr>
                                      <p:tavLst>
                                        <p:tav tm="0">
                                          <p:val>
                                            <p:strVal val="0-#ppt_w/2"/>
                                          </p:val>
                                        </p:tav>
                                        <p:tav tm="100000">
                                          <p:val>
                                            <p:strVal val="#ppt_x"/>
                                          </p:val>
                                        </p:tav>
                                      </p:tavLst>
                                    </p:anim>
                                    <p:anim calcmode="lin" valueType="num">
                                      <p:cBhvr additive="base">
                                        <p:cTn id="12" dur="1000" fill="hold"/>
                                        <p:tgtEl>
                                          <p:spTgt spid="13210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32101"/>
                                        </p:tgtEl>
                                        <p:attrNameLst>
                                          <p:attrName>style.visibility</p:attrName>
                                        </p:attrNameLst>
                                      </p:cBhvr>
                                      <p:to>
                                        <p:strVal val="visible"/>
                                      </p:to>
                                    </p:set>
                                    <p:anim calcmode="lin" valueType="num">
                                      <p:cBhvr additive="base">
                                        <p:cTn id="16" dur="1000" fill="hold"/>
                                        <p:tgtEl>
                                          <p:spTgt spid="132101"/>
                                        </p:tgtEl>
                                        <p:attrNameLst>
                                          <p:attrName>ppt_x</p:attrName>
                                        </p:attrNameLst>
                                      </p:cBhvr>
                                      <p:tavLst>
                                        <p:tav tm="0">
                                          <p:val>
                                            <p:strVal val="#ppt_x"/>
                                          </p:val>
                                        </p:tav>
                                        <p:tav tm="100000">
                                          <p:val>
                                            <p:strVal val="#ppt_x"/>
                                          </p:val>
                                        </p:tav>
                                      </p:tavLst>
                                    </p:anim>
                                    <p:anim calcmode="lin" valueType="num">
                                      <p:cBhvr additive="base">
                                        <p:cTn id="17" dur="1000" fill="hold"/>
                                        <p:tgtEl>
                                          <p:spTgt spid="132101"/>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32102"/>
                                        </p:tgtEl>
                                        <p:attrNameLst>
                                          <p:attrName>style.visibility</p:attrName>
                                        </p:attrNameLst>
                                      </p:cBhvr>
                                      <p:to>
                                        <p:strVal val="visible"/>
                                      </p:to>
                                    </p:set>
                                    <p:anim calcmode="lin" valueType="num">
                                      <p:cBhvr additive="base">
                                        <p:cTn id="20" dur="1000" fill="hold"/>
                                        <p:tgtEl>
                                          <p:spTgt spid="132102"/>
                                        </p:tgtEl>
                                        <p:attrNameLst>
                                          <p:attrName>ppt_x</p:attrName>
                                        </p:attrNameLst>
                                      </p:cBhvr>
                                      <p:tavLst>
                                        <p:tav tm="0">
                                          <p:val>
                                            <p:strVal val="#ppt_x"/>
                                          </p:val>
                                        </p:tav>
                                        <p:tav tm="100000">
                                          <p:val>
                                            <p:strVal val="#ppt_x"/>
                                          </p:val>
                                        </p:tav>
                                      </p:tavLst>
                                    </p:anim>
                                    <p:anim calcmode="lin" valueType="num">
                                      <p:cBhvr additive="base">
                                        <p:cTn id="21" dur="1000" fill="hold"/>
                                        <p:tgtEl>
                                          <p:spTgt spid="132102"/>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132098">
                                            <p:bg/>
                                          </p:spTgt>
                                        </p:tgtEl>
                                        <p:attrNameLst>
                                          <p:attrName>style.visibility</p:attrName>
                                        </p:attrNameLst>
                                      </p:cBhvr>
                                      <p:to>
                                        <p:strVal val="visible"/>
                                      </p:to>
                                    </p:set>
                                    <p:animEffect transition="in" filter="fade">
                                      <p:cBhvr>
                                        <p:cTn id="25" dur="1000"/>
                                        <p:tgtEl>
                                          <p:spTgt spid="132098">
                                            <p:bg/>
                                          </p:spTgt>
                                        </p:tgtEl>
                                      </p:cBhvr>
                                    </p:animEffect>
                                    <p:anim calcmode="lin" valueType="num">
                                      <p:cBhvr>
                                        <p:cTn id="26" dur="1000" fill="hold"/>
                                        <p:tgtEl>
                                          <p:spTgt spid="132098">
                                            <p:bg/>
                                          </p:spTgt>
                                        </p:tgtEl>
                                        <p:attrNameLst>
                                          <p:attrName>ppt_x</p:attrName>
                                        </p:attrNameLst>
                                      </p:cBhvr>
                                      <p:tavLst>
                                        <p:tav tm="0">
                                          <p:val>
                                            <p:strVal val="#ppt_x"/>
                                          </p:val>
                                        </p:tav>
                                        <p:tav tm="100000">
                                          <p:val>
                                            <p:strVal val="#ppt_x"/>
                                          </p:val>
                                        </p:tav>
                                      </p:tavLst>
                                    </p:anim>
                                    <p:anim calcmode="lin" valueType="num">
                                      <p:cBhvr>
                                        <p:cTn id="27" dur="900" decel="100000" fill="hold"/>
                                        <p:tgtEl>
                                          <p:spTgt spid="132098">
                                            <p:bg/>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2098">
                                            <p:bg/>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32098">
                                            <p:txEl>
                                              <p:pRg st="2" end="2"/>
                                            </p:txEl>
                                          </p:spTgt>
                                        </p:tgtEl>
                                        <p:attrNameLst>
                                          <p:attrName>style.visibility</p:attrName>
                                        </p:attrNameLst>
                                      </p:cBhvr>
                                      <p:to>
                                        <p:strVal val="visible"/>
                                      </p:to>
                                    </p:set>
                                    <p:animEffect transition="in" filter="fade">
                                      <p:cBhvr>
                                        <p:cTn id="31" dur="1000"/>
                                        <p:tgtEl>
                                          <p:spTgt spid="132098">
                                            <p:txEl>
                                              <p:pRg st="2" end="2"/>
                                            </p:txEl>
                                          </p:spTgt>
                                        </p:tgtEl>
                                      </p:cBhvr>
                                    </p:animEffect>
                                    <p:anim calcmode="lin" valueType="num">
                                      <p:cBhvr>
                                        <p:cTn id="32" dur="1000" fill="hold"/>
                                        <p:tgtEl>
                                          <p:spTgt spid="132098">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32098">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209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32098">
                                            <p:txEl>
                                              <p:pRg st="3" end="3"/>
                                            </p:txEl>
                                          </p:spTgt>
                                        </p:tgtEl>
                                        <p:attrNameLst>
                                          <p:attrName>style.visibility</p:attrName>
                                        </p:attrNameLst>
                                      </p:cBhvr>
                                      <p:to>
                                        <p:strVal val="visible"/>
                                      </p:to>
                                    </p:set>
                                    <p:animEffect transition="in" filter="fade">
                                      <p:cBhvr>
                                        <p:cTn id="39" dur="1000"/>
                                        <p:tgtEl>
                                          <p:spTgt spid="132098">
                                            <p:txEl>
                                              <p:pRg st="3" end="3"/>
                                            </p:txEl>
                                          </p:spTgt>
                                        </p:tgtEl>
                                      </p:cBhvr>
                                    </p:animEffect>
                                    <p:anim calcmode="lin" valueType="num">
                                      <p:cBhvr>
                                        <p:cTn id="40" dur="1000" fill="hold"/>
                                        <p:tgtEl>
                                          <p:spTgt spid="132098">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32098">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32098">
                                            <p:txEl>
                                              <p:pRg st="3" end="3"/>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32098">
                                            <p:txEl>
                                              <p:pRg st="4" end="4"/>
                                            </p:txEl>
                                          </p:spTgt>
                                        </p:tgtEl>
                                        <p:attrNameLst>
                                          <p:attrName>style.visibility</p:attrName>
                                        </p:attrNameLst>
                                      </p:cBhvr>
                                      <p:to>
                                        <p:strVal val="visible"/>
                                      </p:to>
                                    </p:set>
                                    <p:animEffect transition="in" filter="fade">
                                      <p:cBhvr>
                                        <p:cTn id="45" dur="1000"/>
                                        <p:tgtEl>
                                          <p:spTgt spid="132098">
                                            <p:txEl>
                                              <p:pRg st="4" end="4"/>
                                            </p:txEl>
                                          </p:spTgt>
                                        </p:tgtEl>
                                      </p:cBhvr>
                                    </p:animEffect>
                                    <p:anim calcmode="lin" valueType="num">
                                      <p:cBhvr>
                                        <p:cTn id="46" dur="1000" fill="hold"/>
                                        <p:tgtEl>
                                          <p:spTgt spid="132098">
                                            <p:txEl>
                                              <p:pRg st="4" end="4"/>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32098">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32098">
                                            <p:txEl>
                                              <p:pRg st="4" end="4"/>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132098">
                                            <p:txEl>
                                              <p:pRg st="5" end="5"/>
                                            </p:txEl>
                                          </p:spTgt>
                                        </p:tgtEl>
                                        <p:attrNameLst>
                                          <p:attrName>style.visibility</p:attrName>
                                        </p:attrNameLst>
                                      </p:cBhvr>
                                      <p:to>
                                        <p:strVal val="visible"/>
                                      </p:to>
                                    </p:set>
                                    <p:animEffect transition="in" filter="fade">
                                      <p:cBhvr>
                                        <p:cTn id="51" dur="1000"/>
                                        <p:tgtEl>
                                          <p:spTgt spid="132098">
                                            <p:txEl>
                                              <p:pRg st="5" end="5"/>
                                            </p:txEl>
                                          </p:spTgt>
                                        </p:tgtEl>
                                      </p:cBhvr>
                                    </p:animEffect>
                                    <p:anim calcmode="lin" valueType="num">
                                      <p:cBhvr>
                                        <p:cTn id="52" dur="1000" fill="hold"/>
                                        <p:tgtEl>
                                          <p:spTgt spid="132098">
                                            <p:txEl>
                                              <p:pRg st="5" end="5"/>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32098">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3209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132098">
                                            <p:txEl>
                                              <p:pRg st="6" end="6"/>
                                            </p:txEl>
                                          </p:spTgt>
                                        </p:tgtEl>
                                        <p:attrNameLst>
                                          <p:attrName>style.visibility</p:attrName>
                                        </p:attrNameLst>
                                      </p:cBhvr>
                                      <p:to>
                                        <p:strVal val="visible"/>
                                      </p:to>
                                    </p:set>
                                    <p:animEffect transition="in" filter="fade">
                                      <p:cBhvr>
                                        <p:cTn id="59" dur="1000"/>
                                        <p:tgtEl>
                                          <p:spTgt spid="132098">
                                            <p:txEl>
                                              <p:pRg st="6" end="6"/>
                                            </p:txEl>
                                          </p:spTgt>
                                        </p:tgtEl>
                                      </p:cBhvr>
                                    </p:animEffect>
                                    <p:anim calcmode="lin" valueType="num">
                                      <p:cBhvr>
                                        <p:cTn id="60" dur="1000" fill="hold"/>
                                        <p:tgtEl>
                                          <p:spTgt spid="132098">
                                            <p:txEl>
                                              <p:pRg st="6" end="6"/>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132098">
                                            <p:txEl>
                                              <p:pRg st="6" end="6"/>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32098">
                                            <p:txEl>
                                              <p:pRg st="6" end="6"/>
                                            </p:txEl>
                                          </p:spTgt>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32098">
                                            <p:txEl>
                                              <p:pRg st="7" end="7"/>
                                            </p:txEl>
                                          </p:spTgt>
                                        </p:tgtEl>
                                        <p:attrNameLst>
                                          <p:attrName>style.visibility</p:attrName>
                                        </p:attrNameLst>
                                      </p:cBhvr>
                                      <p:to>
                                        <p:strVal val="visible"/>
                                      </p:to>
                                    </p:set>
                                    <p:animEffect transition="in" filter="fade">
                                      <p:cBhvr>
                                        <p:cTn id="65" dur="1000"/>
                                        <p:tgtEl>
                                          <p:spTgt spid="132098">
                                            <p:txEl>
                                              <p:pRg st="7" end="7"/>
                                            </p:txEl>
                                          </p:spTgt>
                                        </p:tgtEl>
                                      </p:cBhvr>
                                    </p:animEffect>
                                    <p:anim calcmode="lin" valueType="num">
                                      <p:cBhvr>
                                        <p:cTn id="66" dur="1000" fill="hold"/>
                                        <p:tgtEl>
                                          <p:spTgt spid="132098">
                                            <p:txEl>
                                              <p:pRg st="7" end="7"/>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132098">
                                            <p:txEl>
                                              <p:pRg st="7" end="7"/>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32098">
                                            <p:txEl>
                                              <p:pRg st="7" end="7"/>
                                            </p:tx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132098">
                                            <p:txEl>
                                              <p:pRg st="8" end="8"/>
                                            </p:txEl>
                                          </p:spTgt>
                                        </p:tgtEl>
                                        <p:attrNameLst>
                                          <p:attrName>style.visibility</p:attrName>
                                        </p:attrNameLst>
                                      </p:cBhvr>
                                      <p:to>
                                        <p:strVal val="visible"/>
                                      </p:to>
                                    </p:set>
                                    <p:animEffect transition="in" filter="fade">
                                      <p:cBhvr>
                                        <p:cTn id="71" dur="1000"/>
                                        <p:tgtEl>
                                          <p:spTgt spid="132098">
                                            <p:txEl>
                                              <p:pRg st="8" end="8"/>
                                            </p:txEl>
                                          </p:spTgt>
                                        </p:tgtEl>
                                      </p:cBhvr>
                                    </p:animEffect>
                                    <p:anim calcmode="lin" valueType="num">
                                      <p:cBhvr>
                                        <p:cTn id="72" dur="1000" fill="hold"/>
                                        <p:tgtEl>
                                          <p:spTgt spid="132098">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132098">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32098">
                                            <p:txEl>
                                              <p:pRg st="8" end="8"/>
                                            </p:txEl>
                                          </p:spTgt>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132098">
                                            <p:txEl>
                                              <p:pRg st="9" end="9"/>
                                            </p:txEl>
                                          </p:spTgt>
                                        </p:tgtEl>
                                        <p:attrNameLst>
                                          <p:attrName>style.visibility</p:attrName>
                                        </p:attrNameLst>
                                      </p:cBhvr>
                                      <p:to>
                                        <p:strVal val="visible"/>
                                      </p:to>
                                    </p:set>
                                    <p:animEffect transition="in" filter="fade">
                                      <p:cBhvr>
                                        <p:cTn id="77" dur="1000"/>
                                        <p:tgtEl>
                                          <p:spTgt spid="132098">
                                            <p:txEl>
                                              <p:pRg st="9" end="9"/>
                                            </p:txEl>
                                          </p:spTgt>
                                        </p:tgtEl>
                                      </p:cBhvr>
                                    </p:animEffect>
                                    <p:anim calcmode="lin" valueType="num">
                                      <p:cBhvr>
                                        <p:cTn id="78" dur="1000" fill="hold"/>
                                        <p:tgtEl>
                                          <p:spTgt spid="132098">
                                            <p:txEl>
                                              <p:pRg st="9" end="9"/>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132098">
                                            <p:txEl>
                                              <p:pRg st="9" end="9"/>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32098">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7" presetClass="entr" presetSubtype="0" fill="hold" grpId="0" nodeType="clickEffect">
                                  <p:stCondLst>
                                    <p:cond delay="0"/>
                                  </p:stCondLst>
                                  <p:childTnLst>
                                    <p:set>
                                      <p:cBhvr>
                                        <p:cTn id="84" dur="1" fill="hold">
                                          <p:stCondLst>
                                            <p:cond delay="0"/>
                                          </p:stCondLst>
                                        </p:cTn>
                                        <p:tgtEl>
                                          <p:spTgt spid="132098">
                                            <p:txEl>
                                              <p:pRg st="10" end="10"/>
                                            </p:txEl>
                                          </p:spTgt>
                                        </p:tgtEl>
                                        <p:attrNameLst>
                                          <p:attrName>style.visibility</p:attrName>
                                        </p:attrNameLst>
                                      </p:cBhvr>
                                      <p:to>
                                        <p:strVal val="visible"/>
                                      </p:to>
                                    </p:set>
                                    <p:animEffect transition="in" filter="fade">
                                      <p:cBhvr>
                                        <p:cTn id="85" dur="1000"/>
                                        <p:tgtEl>
                                          <p:spTgt spid="132098">
                                            <p:txEl>
                                              <p:pRg st="10" end="10"/>
                                            </p:txEl>
                                          </p:spTgt>
                                        </p:tgtEl>
                                      </p:cBhvr>
                                    </p:animEffect>
                                    <p:anim calcmode="lin" valueType="num">
                                      <p:cBhvr>
                                        <p:cTn id="86" dur="1000" fill="hold"/>
                                        <p:tgtEl>
                                          <p:spTgt spid="132098">
                                            <p:txEl>
                                              <p:pRg st="10" end="10"/>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132098">
                                            <p:txEl>
                                              <p:pRg st="10" end="10"/>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132098">
                                            <p:txEl>
                                              <p:pRg st="10" end="10"/>
                                            </p:txEl>
                                          </p:spTgt>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132098">
                                            <p:txEl>
                                              <p:pRg st="11" end="11"/>
                                            </p:txEl>
                                          </p:spTgt>
                                        </p:tgtEl>
                                        <p:attrNameLst>
                                          <p:attrName>style.visibility</p:attrName>
                                        </p:attrNameLst>
                                      </p:cBhvr>
                                      <p:to>
                                        <p:strVal val="visible"/>
                                      </p:to>
                                    </p:set>
                                    <p:animEffect transition="in" filter="fade">
                                      <p:cBhvr>
                                        <p:cTn id="91" dur="1000"/>
                                        <p:tgtEl>
                                          <p:spTgt spid="132098">
                                            <p:txEl>
                                              <p:pRg st="11" end="11"/>
                                            </p:txEl>
                                          </p:spTgt>
                                        </p:tgtEl>
                                      </p:cBhvr>
                                    </p:animEffect>
                                    <p:anim calcmode="lin" valueType="num">
                                      <p:cBhvr>
                                        <p:cTn id="92" dur="1000" fill="hold"/>
                                        <p:tgtEl>
                                          <p:spTgt spid="132098">
                                            <p:txEl>
                                              <p:pRg st="11" end="11"/>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132098">
                                            <p:txEl>
                                              <p:pRg st="11" end="11"/>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32098">
                                            <p:txEl>
                                              <p:pRg st="11" end="11"/>
                                            </p:tx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132098">
                                            <p:txEl>
                                              <p:pRg st="12" end="12"/>
                                            </p:txEl>
                                          </p:spTgt>
                                        </p:tgtEl>
                                        <p:attrNameLst>
                                          <p:attrName>style.visibility</p:attrName>
                                        </p:attrNameLst>
                                      </p:cBhvr>
                                      <p:to>
                                        <p:strVal val="visible"/>
                                      </p:to>
                                    </p:set>
                                    <p:animEffect transition="in" filter="fade">
                                      <p:cBhvr>
                                        <p:cTn id="97" dur="1000"/>
                                        <p:tgtEl>
                                          <p:spTgt spid="132098">
                                            <p:txEl>
                                              <p:pRg st="12" end="12"/>
                                            </p:txEl>
                                          </p:spTgt>
                                        </p:tgtEl>
                                      </p:cBhvr>
                                    </p:animEffect>
                                    <p:anim calcmode="lin" valueType="num">
                                      <p:cBhvr>
                                        <p:cTn id="98" dur="1000" fill="hold"/>
                                        <p:tgtEl>
                                          <p:spTgt spid="132098">
                                            <p:txEl>
                                              <p:pRg st="12" end="12"/>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132098">
                                            <p:txEl>
                                              <p:pRg st="12" end="12"/>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32098">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7" presetClass="entr" presetSubtype="0" fill="hold" grpId="0" nodeType="clickEffect">
                                  <p:stCondLst>
                                    <p:cond delay="0"/>
                                  </p:stCondLst>
                                  <p:childTnLst>
                                    <p:set>
                                      <p:cBhvr>
                                        <p:cTn id="104" dur="1" fill="hold">
                                          <p:stCondLst>
                                            <p:cond delay="0"/>
                                          </p:stCondLst>
                                        </p:cTn>
                                        <p:tgtEl>
                                          <p:spTgt spid="132098">
                                            <p:txEl>
                                              <p:pRg st="13" end="13"/>
                                            </p:txEl>
                                          </p:spTgt>
                                        </p:tgtEl>
                                        <p:attrNameLst>
                                          <p:attrName>style.visibility</p:attrName>
                                        </p:attrNameLst>
                                      </p:cBhvr>
                                      <p:to>
                                        <p:strVal val="visible"/>
                                      </p:to>
                                    </p:set>
                                    <p:animEffect transition="in" filter="fade">
                                      <p:cBhvr>
                                        <p:cTn id="105" dur="1000"/>
                                        <p:tgtEl>
                                          <p:spTgt spid="132098">
                                            <p:txEl>
                                              <p:pRg st="13" end="13"/>
                                            </p:txEl>
                                          </p:spTgt>
                                        </p:tgtEl>
                                      </p:cBhvr>
                                    </p:animEffect>
                                    <p:anim calcmode="lin" valueType="num">
                                      <p:cBhvr>
                                        <p:cTn id="106" dur="1000" fill="hold"/>
                                        <p:tgtEl>
                                          <p:spTgt spid="132098">
                                            <p:txEl>
                                              <p:pRg st="13" end="13"/>
                                            </p:txEl>
                                          </p:spTgt>
                                        </p:tgtEl>
                                        <p:attrNameLst>
                                          <p:attrName>ppt_x</p:attrName>
                                        </p:attrNameLst>
                                      </p:cBhvr>
                                      <p:tavLst>
                                        <p:tav tm="0">
                                          <p:val>
                                            <p:strVal val="#ppt_x"/>
                                          </p:val>
                                        </p:tav>
                                        <p:tav tm="100000">
                                          <p:val>
                                            <p:strVal val="#ppt_x"/>
                                          </p:val>
                                        </p:tav>
                                      </p:tavLst>
                                    </p:anim>
                                    <p:anim calcmode="lin" valueType="num">
                                      <p:cBhvr>
                                        <p:cTn id="107" dur="900" decel="100000" fill="hold"/>
                                        <p:tgtEl>
                                          <p:spTgt spid="132098">
                                            <p:txEl>
                                              <p:pRg st="13" end="13"/>
                                            </p:txEl>
                                          </p:spTgt>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132098">
                                            <p:txEl>
                                              <p:pRg st="13" end="1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animBg="1"/>
      <p:bldP spid="132099" grpId="0" animBg="1"/>
      <p:bldP spid="13210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aphicFrame>
        <p:nvGraphicFramePr>
          <p:cNvPr id="129111" name="Group 87">
            <a:extLst>
              <a:ext uri="{FF2B5EF4-FFF2-40B4-BE49-F238E27FC236}">
                <a16:creationId xmlns:a16="http://schemas.microsoft.com/office/drawing/2014/main" id="{F9E6A7B7-C446-4109-8D67-55F09B89243C}"/>
              </a:ext>
            </a:extLst>
          </p:cNvPr>
          <p:cNvGraphicFramePr>
            <a:graphicFrameLocks noGrp="1"/>
          </p:cNvGraphicFramePr>
          <p:nvPr>
            <p:ph type="tbl" idx="1"/>
          </p:nvPr>
        </p:nvGraphicFramePr>
        <p:xfrm>
          <a:off x="0" y="990600"/>
          <a:ext cx="1752600" cy="5473700"/>
        </p:xfrm>
        <a:graphic>
          <a:graphicData uri="http://schemas.openxmlformats.org/drawingml/2006/table">
            <a:tbl>
              <a:tblPr/>
              <a:tblGrid>
                <a:gridCol w="1752600">
                  <a:extLst>
                    <a:ext uri="{9D8B030D-6E8A-4147-A177-3AD203B41FA5}">
                      <a16:colId xmlns:a16="http://schemas.microsoft.com/office/drawing/2014/main" val="20000"/>
                    </a:ext>
                  </a:extLst>
                </a:gridCol>
              </a:tblGrid>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bg1"/>
                          </a:solidFill>
                          <a:effectLst/>
                          <a:latin typeface="Arial" charset="0"/>
                          <a:cs typeface="Arial" charset="0"/>
                        </a:rPr>
                        <a:t>OT Prophesy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tx1"/>
                    </a:solidFill>
                  </a:tcPr>
                </a:tc>
                <a:extLst>
                  <a:ext uri="{0D108BD9-81ED-4DB2-BD59-A6C34878D82A}">
                    <a16:rowId xmlns:a16="http://schemas.microsoft.com/office/drawing/2014/main" val="10000"/>
                  </a:ext>
                </a:extLst>
              </a:tr>
              <a:tr h="1423987">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Isaiah 2:2-3</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Latter days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Lord’s house</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established</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Law from</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Jerusalem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Daniel 2:44</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Days-These Kings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Everlasting Kingdom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33463">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Joel 2:28-32</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Pour Out Spirit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Jerusalem</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Whoever call - saved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9138">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Isaiah 62:2</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New 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493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Jer. 31:31-32</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New Covenant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29100" name="Group 76">
            <a:extLst>
              <a:ext uri="{FF2B5EF4-FFF2-40B4-BE49-F238E27FC236}">
                <a16:creationId xmlns:a16="http://schemas.microsoft.com/office/drawing/2014/main" id="{B783E191-DB96-44AE-9EC8-892B6C0F7B4B}"/>
              </a:ext>
            </a:extLst>
          </p:cNvPr>
          <p:cNvGraphicFramePr>
            <a:graphicFrameLocks noGrp="1"/>
          </p:cNvGraphicFramePr>
          <p:nvPr/>
        </p:nvGraphicFramePr>
        <p:xfrm>
          <a:off x="2209800" y="990600"/>
          <a:ext cx="1676400" cy="5481638"/>
        </p:xfrm>
        <a:graphic>
          <a:graphicData uri="http://schemas.openxmlformats.org/drawingml/2006/table">
            <a:tbl>
              <a:tblPr/>
              <a:tblGrid>
                <a:gridCol w="1676400">
                  <a:extLst>
                    <a:ext uri="{9D8B030D-6E8A-4147-A177-3AD203B41FA5}">
                      <a16:colId xmlns:a16="http://schemas.microsoft.com/office/drawing/2014/main" val="20000"/>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bg1"/>
                          </a:solidFill>
                          <a:effectLst/>
                          <a:latin typeface="Arial" charset="0"/>
                          <a:cs typeface="Arial" charset="0"/>
                        </a:rPr>
                        <a:t>Gospels</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954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Jo.3:1f; Mt.3:1f</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John the baptizer</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Crying in wilderness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Prepares way</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for Jesus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Repent</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Kingdom</a:t>
                      </a:r>
                      <a:r>
                        <a:rPr kumimoji="0" lang="en-US" sz="1400" b="0" i="0" u="none" strike="noStrike" cap="none" normalizeH="0" baseline="0">
                          <a:ln>
                            <a:noFill/>
                          </a:ln>
                          <a:solidFill>
                            <a:srgbClr val="000066"/>
                          </a:solidFill>
                          <a:effectLst/>
                          <a:latin typeface="Arial" charset="0"/>
                          <a:cs typeface="Arial" charset="0"/>
                        </a:rPr>
                        <a:t> </a:t>
                      </a:r>
                      <a:r>
                        <a:rPr kumimoji="0" lang="en-US" sz="1400" b="0" i="0" u="sng" strike="noStrike" cap="none" normalizeH="0" baseline="0">
                          <a:ln>
                            <a:noFill/>
                          </a:ln>
                          <a:solidFill>
                            <a:srgbClr val="006600"/>
                          </a:solidFill>
                          <a:effectLst/>
                          <a:latin typeface="Arial" charset="0"/>
                          <a:cs typeface="Arial" charset="0"/>
                        </a:rPr>
                        <a:t>at hand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09613">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Matt. 4:17</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Jesus identified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Repent</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Kingdom</a:t>
                      </a:r>
                      <a:r>
                        <a:rPr kumimoji="0" lang="en-US" sz="1400" b="0" i="0" u="none" strike="noStrike" cap="none" normalizeH="0" baseline="0">
                          <a:ln>
                            <a:noFill/>
                          </a:ln>
                          <a:solidFill>
                            <a:srgbClr val="000066"/>
                          </a:solidFill>
                          <a:effectLst/>
                          <a:latin typeface="Arial" charset="0"/>
                          <a:cs typeface="Arial" charset="0"/>
                        </a:rPr>
                        <a:t> </a:t>
                      </a:r>
                      <a:r>
                        <a:rPr kumimoji="0" lang="en-US" sz="1400" b="0" i="0" u="sng" strike="noStrike" cap="none" normalizeH="0" baseline="0">
                          <a:ln>
                            <a:noFill/>
                          </a:ln>
                          <a:solidFill>
                            <a:srgbClr val="006600"/>
                          </a:solidFill>
                          <a:effectLst/>
                          <a:latin typeface="Arial" charset="0"/>
                          <a:cs typeface="Arial" charset="0"/>
                        </a:rPr>
                        <a:t>at hand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38225">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Matt. 16:18-19</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I will build My church</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Church and kingdom are the same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66775">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Mark 9:1</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Kingdom coming with power in</a:t>
                      </a:r>
                      <a:r>
                        <a:rPr kumimoji="0" lang="en-US" sz="1400" b="0" i="0" u="none" strike="noStrike" cap="none" normalizeH="0" baseline="0">
                          <a:ln>
                            <a:noFill/>
                          </a:ln>
                          <a:solidFill>
                            <a:srgbClr val="000066"/>
                          </a:solidFill>
                          <a:effectLst/>
                          <a:latin typeface="Arial" charset="0"/>
                          <a:cs typeface="Arial" charset="0"/>
                        </a:rPr>
                        <a:t> </a:t>
                      </a:r>
                      <a:r>
                        <a:rPr kumimoji="0" lang="en-US" sz="1400" b="1" i="0" u="sng" strike="noStrike" cap="none" normalizeH="0" baseline="0">
                          <a:ln>
                            <a:noFill/>
                          </a:ln>
                          <a:solidFill>
                            <a:srgbClr val="006600"/>
                          </a:solidFill>
                          <a:effectLst/>
                          <a:latin typeface="Arial" charset="0"/>
                          <a:cs typeface="Arial" charset="0"/>
                        </a:rPr>
                        <a:t>that generation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038225">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Mk15:16-20; 16:1f</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Jesus is crucified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Jesus is risen</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on the 3rd day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29192" name="Group 168">
            <a:extLst>
              <a:ext uri="{FF2B5EF4-FFF2-40B4-BE49-F238E27FC236}">
                <a16:creationId xmlns:a16="http://schemas.microsoft.com/office/drawing/2014/main" id="{F5BDBD26-91A2-406F-A010-2432D15E5428}"/>
              </a:ext>
            </a:extLst>
          </p:cNvPr>
          <p:cNvGraphicFramePr>
            <a:graphicFrameLocks noGrp="1"/>
          </p:cNvGraphicFramePr>
          <p:nvPr/>
        </p:nvGraphicFramePr>
        <p:xfrm>
          <a:off x="4343400" y="990600"/>
          <a:ext cx="1600200" cy="5486400"/>
        </p:xfrm>
        <a:graphic>
          <a:graphicData uri="http://schemas.openxmlformats.org/drawingml/2006/table">
            <a:tbl>
              <a:tblPr/>
              <a:tblGrid>
                <a:gridCol w="1600200">
                  <a:extLst>
                    <a:ext uri="{9D8B030D-6E8A-4147-A177-3AD203B41FA5}">
                      <a16:colId xmlns:a16="http://schemas.microsoft.com/office/drawing/2014/main" val="20000"/>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bg1"/>
                          </a:solidFill>
                          <a:effectLst/>
                          <a:latin typeface="Arial" charset="0"/>
                          <a:cs typeface="Arial" charset="0"/>
                        </a:rPr>
                        <a:t>Pentecost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27063">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1:3</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Jesus speaks about Kingdom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1:4-8</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Apostles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Stay in Jerusalem</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Receive power when HS comes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906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2:1-4</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Day of Pentecost</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Jerusalem</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Apostles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Receive HSpirit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6200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2:16</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Peter preaches</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“This is that” </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What Joel spoke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506538">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2:36-47</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Salvation</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Repent &amp; Baptized</a:t>
                      </a: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Lord added      the saved           to His                   </a:t>
                      </a:r>
                      <a:r>
                        <a:rPr kumimoji="0" lang="en-US" sz="1400" b="0" i="0" u="sng" strike="noStrike" cap="none" normalizeH="0" baseline="0">
                          <a:ln>
                            <a:noFill/>
                          </a:ln>
                          <a:solidFill>
                            <a:schemeClr val="tx1"/>
                          </a:solidFill>
                          <a:effectLst/>
                          <a:latin typeface="Arial" charset="0"/>
                          <a:cs typeface="Arial" charset="0"/>
                        </a:rPr>
                        <a:t>one</a:t>
                      </a:r>
                      <a:r>
                        <a:rPr kumimoji="0" lang="en-US" sz="1400" b="0" i="0" u="none" strike="noStrike" cap="none" normalizeH="0" baseline="0">
                          <a:ln>
                            <a:noFill/>
                          </a:ln>
                          <a:solidFill>
                            <a:schemeClr val="tx1"/>
                          </a:solidFill>
                          <a:effectLst/>
                          <a:latin typeface="Arial" charset="0"/>
                          <a:cs typeface="Arial" charset="0"/>
                        </a:rPr>
                        <a:t> church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29079" name="Line 55">
            <a:extLst>
              <a:ext uri="{FF2B5EF4-FFF2-40B4-BE49-F238E27FC236}">
                <a16:creationId xmlns:a16="http://schemas.microsoft.com/office/drawing/2014/main" id="{44C2F4CC-468F-4BFE-A7C2-D6412566B6D5}"/>
              </a:ext>
            </a:extLst>
          </p:cNvPr>
          <p:cNvSpPr>
            <a:spLocks noChangeShapeType="1"/>
          </p:cNvSpPr>
          <p:nvPr/>
        </p:nvSpPr>
        <p:spPr bwMode="auto">
          <a:xfrm>
            <a:off x="1752600" y="48006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29080" name="Line 56">
            <a:extLst>
              <a:ext uri="{FF2B5EF4-FFF2-40B4-BE49-F238E27FC236}">
                <a16:creationId xmlns:a16="http://schemas.microsoft.com/office/drawing/2014/main" id="{2BC52BDC-C218-4650-8D8D-ACD7B3C8F74A}"/>
              </a:ext>
            </a:extLst>
          </p:cNvPr>
          <p:cNvSpPr>
            <a:spLocks noChangeShapeType="1"/>
          </p:cNvSpPr>
          <p:nvPr/>
        </p:nvSpPr>
        <p:spPr bwMode="auto">
          <a:xfrm>
            <a:off x="3886200" y="25146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29081" name="Line 57">
            <a:extLst>
              <a:ext uri="{FF2B5EF4-FFF2-40B4-BE49-F238E27FC236}">
                <a16:creationId xmlns:a16="http://schemas.microsoft.com/office/drawing/2014/main" id="{394FECF4-AA28-4CE3-AEA1-DCE98EB07DEB}"/>
              </a:ext>
            </a:extLst>
          </p:cNvPr>
          <p:cNvSpPr>
            <a:spLocks noChangeShapeType="1"/>
          </p:cNvSpPr>
          <p:nvPr/>
        </p:nvSpPr>
        <p:spPr bwMode="auto">
          <a:xfrm>
            <a:off x="1752600" y="25146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29082" name="Line 58">
            <a:extLst>
              <a:ext uri="{FF2B5EF4-FFF2-40B4-BE49-F238E27FC236}">
                <a16:creationId xmlns:a16="http://schemas.microsoft.com/office/drawing/2014/main" id="{F02EDAAC-9799-4A93-90FD-07909BCAEBA3}"/>
              </a:ext>
            </a:extLst>
          </p:cNvPr>
          <p:cNvSpPr>
            <a:spLocks noChangeShapeType="1"/>
          </p:cNvSpPr>
          <p:nvPr/>
        </p:nvSpPr>
        <p:spPr bwMode="auto">
          <a:xfrm>
            <a:off x="3886200" y="48768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pic>
        <p:nvPicPr>
          <p:cNvPr id="129083" name="Picture 59" descr="crusfixti">
            <a:extLst>
              <a:ext uri="{FF2B5EF4-FFF2-40B4-BE49-F238E27FC236}">
                <a16:creationId xmlns:a16="http://schemas.microsoft.com/office/drawing/2014/main" id="{3E29BE4F-9B37-48C5-AEF6-CBA118E65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33" r="7495"/>
          <a:stretch>
            <a:fillRect/>
          </a:stretch>
        </p:blipFill>
        <p:spPr bwMode="auto">
          <a:xfrm>
            <a:off x="3898900" y="3352800"/>
            <a:ext cx="4206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84" name="Rectangle 60">
            <a:extLst>
              <a:ext uri="{FF2B5EF4-FFF2-40B4-BE49-F238E27FC236}">
                <a16:creationId xmlns:a16="http://schemas.microsoft.com/office/drawing/2014/main" id="{6D8F01EB-2F9E-4CAA-878E-20785AD50493}"/>
              </a:ext>
            </a:extLst>
          </p:cNvPr>
          <p:cNvSpPr>
            <a:spLocks noChangeArrowheads="1"/>
          </p:cNvSpPr>
          <p:nvPr/>
        </p:nvSpPr>
        <p:spPr bwMode="auto">
          <a:xfrm>
            <a:off x="0" y="0"/>
            <a:ext cx="91440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29085" name="WordArt 61">
            <a:extLst>
              <a:ext uri="{FF2B5EF4-FFF2-40B4-BE49-F238E27FC236}">
                <a16:creationId xmlns:a16="http://schemas.microsoft.com/office/drawing/2014/main" id="{89B81B20-4001-425E-AEED-C0D44E53BAD5}"/>
              </a:ext>
            </a:extLst>
          </p:cNvPr>
          <p:cNvSpPr>
            <a:spLocks noChangeArrowheads="1" noChangeShapeType="1" noTextEdit="1"/>
          </p:cNvSpPr>
          <p:nvPr/>
        </p:nvSpPr>
        <p:spPr bwMode="auto">
          <a:xfrm>
            <a:off x="228600" y="228600"/>
            <a:ext cx="87630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Prophecy &amp; Establishment of the</a:t>
            </a:r>
          </a:p>
        </p:txBody>
      </p:sp>
      <p:sp>
        <p:nvSpPr>
          <p:cNvPr id="129086" name="Rectangle 62">
            <a:extLst>
              <a:ext uri="{FF2B5EF4-FFF2-40B4-BE49-F238E27FC236}">
                <a16:creationId xmlns:a16="http://schemas.microsoft.com/office/drawing/2014/main" id="{20449123-C52B-41C3-A6F2-4ADD48CB721B}"/>
              </a:ext>
            </a:extLst>
          </p:cNvPr>
          <p:cNvSpPr>
            <a:spLocks noChangeArrowheads="1"/>
          </p:cNvSpPr>
          <p:nvPr/>
        </p:nvSpPr>
        <p:spPr bwMode="auto">
          <a:xfrm>
            <a:off x="6108700" y="990600"/>
            <a:ext cx="977900" cy="54864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9087" name="WordArt 63">
            <a:extLst>
              <a:ext uri="{FF2B5EF4-FFF2-40B4-BE49-F238E27FC236}">
                <a16:creationId xmlns:a16="http://schemas.microsoft.com/office/drawing/2014/main" id="{7A9D7151-7014-4137-990C-9031CF00084C}"/>
              </a:ext>
            </a:extLst>
          </p:cNvPr>
          <p:cNvSpPr>
            <a:spLocks noChangeArrowheads="1" noChangeShapeType="1" noTextEdit="1"/>
          </p:cNvSpPr>
          <p:nvPr/>
        </p:nvSpPr>
        <p:spPr bwMode="auto">
          <a:xfrm rot="5400000">
            <a:off x="4143375" y="3429000"/>
            <a:ext cx="48768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CHURCH</a:t>
            </a:r>
          </a:p>
        </p:txBody>
      </p:sp>
      <p:graphicFrame>
        <p:nvGraphicFramePr>
          <p:cNvPr id="129236" name="Group 212">
            <a:extLst>
              <a:ext uri="{FF2B5EF4-FFF2-40B4-BE49-F238E27FC236}">
                <a16:creationId xmlns:a16="http://schemas.microsoft.com/office/drawing/2014/main" id="{B4EC0215-79F9-4479-B537-19900F8B74D3}"/>
              </a:ext>
            </a:extLst>
          </p:cNvPr>
          <p:cNvGraphicFramePr>
            <a:graphicFrameLocks noGrp="1"/>
          </p:cNvGraphicFramePr>
          <p:nvPr/>
        </p:nvGraphicFramePr>
        <p:xfrm>
          <a:off x="7696200" y="990600"/>
          <a:ext cx="1371600" cy="5451475"/>
        </p:xfrm>
        <a:graphic>
          <a:graphicData uri="http://schemas.openxmlformats.org/drawingml/2006/table">
            <a:tbl>
              <a:tblPr/>
              <a:tblGrid>
                <a:gridCol w="1371600">
                  <a:extLst>
                    <a:ext uri="{9D8B030D-6E8A-4147-A177-3AD203B41FA5}">
                      <a16:colId xmlns:a16="http://schemas.microsoft.com/office/drawing/2014/main" val="20000"/>
                    </a:ext>
                  </a:extLst>
                </a:gridCol>
              </a:tblGrid>
              <a:tr h="4857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bg1"/>
                          </a:solidFill>
                          <a:effectLst/>
                          <a:latin typeface="Arial" charset="0"/>
                          <a:cs typeface="Arial" charset="0"/>
                        </a:rPr>
                        <a:t>After Pent</a:t>
                      </a:r>
                    </a:p>
                  </a:txBody>
                  <a:tcPr marT="45721" marB="45721"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432826">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8:1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Church</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7211">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Col. 1:13-14</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Kingdom</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0351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Acts 11:26</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Called Christians</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19139">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Heb. 8:6-8</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Established New Covenant</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32826">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Acts 11:15</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At Beginning</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0351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Rom. 16:16</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Churches of Christ</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32826">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14:23</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Elders</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77421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Acts 20:28f;  1 Pet. 5:2f</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Autonomy</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“Among you”</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609614">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1 Cor. 13:8f</a:t>
                      </a:r>
                      <a:r>
                        <a:rPr kumimoji="0" lang="en-US" sz="1400" b="0" i="0" u="none" strike="noStrike" cap="none" normalizeH="0" baseline="0">
                          <a:ln>
                            <a:noFill/>
                          </a:ln>
                          <a:solidFill>
                            <a:schemeClr val="tx1"/>
                          </a:solidFill>
                          <a:effectLst/>
                          <a:latin typeface="Arial" charset="0"/>
                          <a:cs typeface="Arial" charset="0"/>
                        </a:rPr>
                        <a:t> Inspired man til inspired plan</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
        <p:nvSpPr>
          <p:cNvPr id="129152" name="Line 128">
            <a:extLst>
              <a:ext uri="{FF2B5EF4-FFF2-40B4-BE49-F238E27FC236}">
                <a16:creationId xmlns:a16="http://schemas.microsoft.com/office/drawing/2014/main" id="{976FE841-4E6F-492C-B37D-FF609E9C263B}"/>
              </a:ext>
            </a:extLst>
          </p:cNvPr>
          <p:cNvSpPr>
            <a:spLocks noChangeShapeType="1"/>
          </p:cNvSpPr>
          <p:nvPr/>
        </p:nvSpPr>
        <p:spPr bwMode="auto">
          <a:xfrm flipH="1">
            <a:off x="7239000" y="2667000"/>
            <a:ext cx="457200" cy="0"/>
          </a:xfrm>
          <a:prstGeom prst="line">
            <a:avLst/>
          </a:prstGeom>
          <a:noFill/>
          <a:ln w="1143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29153" name="Line 129">
            <a:extLst>
              <a:ext uri="{FF2B5EF4-FFF2-40B4-BE49-F238E27FC236}">
                <a16:creationId xmlns:a16="http://schemas.microsoft.com/office/drawing/2014/main" id="{EBB45281-B68E-4626-B68F-8F5156BA9007}"/>
              </a:ext>
            </a:extLst>
          </p:cNvPr>
          <p:cNvSpPr>
            <a:spLocks noChangeShapeType="1"/>
          </p:cNvSpPr>
          <p:nvPr/>
        </p:nvSpPr>
        <p:spPr bwMode="auto">
          <a:xfrm flipH="1">
            <a:off x="7239000" y="3581400"/>
            <a:ext cx="457200" cy="0"/>
          </a:xfrm>
          <a:prstGeom prst="line">
            <a:avLst/>
          </a:prstGeom>
          <a:noFill/>
          <a:ln w="1143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29154" name="Line 130">
            <a:extLst>
              <a:ext uri="{FF2B5EF4-FFF2-40B4-BE49-F238E27FC236}">
                <a16:creationId xmlns:a16="http://schemas.microsoft.com/office/drawing/2014/main" id="{52E864BC-3633-4E16-B5EC-0B66F93DC01C}"/>
              </a:ext>
            </a:extLst>
          </p:cNvPr>
          <p:cNvSpPr>
            <a:spLocks noChangeShapeType="1"/>
          </p:cNvSpPr>
          <p:nvPr/>
        </p:nvSpPr>
        <p:spPr bwMode="auto">
          <a:xfrm flipH="1">
            <a:off x="7239000" y="4648200"/>
            <a:ext cx="457200" cy="0"/>
          </a:xfrm>
          <a:prstGeom prst="line">
            <a:avLst/>
          </a:prstGeom>
          <a:noFill/>
          <a:ln w="1143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9084"/>
                                        </p:tgtEl>
                                        <p:attrNameLst>
                                          <p:attrName>style.visibility</p:attrName>
                                        </p:attrNameLst>
                                      </p:cBhvr>
                                      <p:to>
                                        <p:strVal val="visible"/>
                                      </p:to>
                                    </p:set>
                                    <p:anim calcmode="lin" valueType="num">
                                      <p:cBhvr additive="base">
                                        <p:cTn id="7" dur="1000" fill="hold"/>
                                        <p:tgtEl>
                                          <p:spTgt spid="129084"/>
                                        </p:tgtEl>
                                        <p:attrNameLst>
                                          <p:attrName>ppt_x</p:attrName>
                                        </p:attrNameLst>
                                      </p:cBhvr>
                                      <p:tavLst>
                                        <p:tav tm="0">
                                          <p:val>
                                            <p:strVal val="0-#ppt_w/2"/>
                                          </p:val>
                                        </p:tav>
                                        <p:tav tm="100000">
                                          <p:val>
                                            <p:strVal val="#ppt_x"/>
                                          </p:val>
                                        </p:tav>
                                      </p:tavLst>
                                    </p:anim>
                                    <p:anim calcmode="lin" valueType="num">
                                      <p:cBhvr additive="base">
                                        <p:cTn id="8" dur="1000" fill="hold"/>
                                        <p:tgtEl>
                                          <p:spTgt spid="12908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9085"/>
                                        </p:tgtEl>
                                        <p:attrNameLst>
                                          <p:attrName>style.visibility</p:attrName>
                                        </p:attrNameLst>
                                      </p:cBhvr>
                                      <p:to>
                                        <p:strVal val="visible"/>
                                      </p:to>
                                    </p:set>
                                    <p:anim calcmode="lin" valueType="num">
                                      <p:cBhvr additive="base">
                                        <p:cTn id="11" dur="1000" fill="hold"/>
                                        <p:tgtEl>
                                          <p:spTgt spid="129085"/>
                                        </p:tgtEl>
                                        <p:attrNameLst>
                                          <p:attrName>ppt_x</p:attrName>
                                        </p:attrNameLst>
                                      </p:cBhvr>
                                      <p:tavLst>
                                        <p:tav tm="0">
                                          <p:val>
                                            <p:strVal val="0-#ppt_w/2"/>
                                          </p:val>
                                        </p:tav>
                                        <p:tav tm="100000">
                                          <p:val>
                                            <p:strVal val="#ppt_x"/>
                                          </p:val>
                                        </p:tav>
                                      </p:tavLst>
                                    </p:anim>
                                    <p:anim calcmode="lin" valueType="num">
                                      <p:cBhvr additive="base">
                                        <p:cTn id="12" dur="1000" fill="hold"/>
                                        <p:tgtEl>
                                          <p:spTgt spid="12908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29086"/>
                                        </p:tgtEl>
                                        <p:attrNameLst>
                                          <p:attrName>style.visibility</p:attrName>
                                        </p:attrNameLst>
                                      </p:cBhvr>
                                      <p:to>
                                        <p:strVal val="visible"/>
                                      </p:to>
                                    </p:set>
                                    <p:anim calcmode="lin" valueType="num">
                                      <p:cBhvr additive="base">
                                        <p:cTn id="16" dur="1000" fill="hold"/>
                                        <p:tgtEl>
                                          <p:spTgt spid="129086"/>
                                        </p:tgtEl>
                                        <p:attrNameLst>
                                          <p:attrName>ppt_x</p:attrName>
                                        </p:attrNameLst>
                                      </p:cBhvr>
                                      <p:tavLst>
                                        <p:tav tm="0">
                                          <p:val>
                                            <p:strVal val="#ppt_x"/>
                                          </p:val>
                                        </p:tav>
                                        <p:tav tm="100000">
                                          <p:val>
                                            <p:strVal val="#ppt_x"/>
                                          </p:val>
                                        </p:tav>
                                      </p:tavLst>
                                    </p:anim>
                                    <p:anim calcmode="lin" valueType="num">
                                      <p:cBhvr additive="base">
                                        <p:cTn id="17" dur="1000" fill="hold"/>
                                        <p:tgtEl>
                                          <p:spTgt spid="129086"/>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29087"/>
                                        </p:tgtEl>
                                        <p:attrNameLst>
                                          <p:attrName>style.visibility</p:attrName>
                                        </p:attrNameLst>
                                      </p:cBhvr>
                                      <p:to>
                                        <p:strVal val="visible"/>
                                      </p:to>
                                    </p:set>
                                    <p:anim calcmode="lin" valueType="num">
                                      <p:cBhvr additive="base">
                                        <p:cTn id="20" dur="1000" fill="hold"/>
                                        <p:tgtEl>
                                          <p:spTgt spid="129087"/>
                                        </p:tgtEl>
                                        <p:attrNameLst>
                                          <p:attrName>ppt_x</p:attrName>
                                        </p:attrNameLst>
                                      </p:cBhvr>
                                      <p:tavLst>
                                        <p:tav tm="0">
                                          <p:val>
                                            <p:strVal val="#ppt_x"/>
                                          </p:val>
                                        </p:tav>
                                        <p:tav tm="100000">
                                          <p:val>
                                            <p:strVal val="#ppt_x"/>
                                          </p:val>
                                        </p:tav>
                                      </p:tavLst>
                                    </p:anim>
                                    <p:anim calcmode="lin" valueType="num">
                                      <p:cBhvr additive="base">
                                        <p:cTn id="21" dur="1000" fill="hold"/>
                                        <p:tgtEl>
                                          <p:spTgt spid="129087"/>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9111"/>
                                        </p:tgtEl>
                                        <p:attrNameLst>
                                          <p:attrName>style.visibility</p:attrName>
                                        </p:attrNameLst>
                                      </p:cBhvr>
                                      <p:to>
                                        <p:strVal val="visible"/>
                                      </p:to>
                                    </p:set>
                                    <p:animEffect transition="in" filter="wipe(left)">
                                      <p:cBhvr>
                                        <p:cTn id="25" dur="1000"/>
                                        <p:tgtEl>
                                          <p:spTgt spid="129111"/>
                                        </p:tgtEl>
                                      </p:cBhvr>
                                    </p:animEffect>
                                  </p:childTnLst>
                                </p:cTn>
                              </p:par>
                            </p:childTnLst>
                          </p:cTn>
                        </p:par>
                        <p:par>
                          <p:cTn id="26" fill="hold" nodeType="afterGroup">
                            <p:stCondLst>
                              <p:cond delay="3000"/>
                            </p:stCondLst>
                            <p:childTnLst>
                              <p:par>
                                <p:cTn id="27" presetID="22" presetClass="entr" presetSubtype="8" fill="hold" nodeType="afterEffect">
                                  <p:stCondLst>
                                    <p:cond delay="0"/>
                                  </p:stCondLst>
                                  <p:childTnLst>
                                    <p:set>
                                      <p:cBhvr>
                                        <p:cTn id="28" dur="1" fill="hold">
                                          <p:stCondLst>
                                            <p:cond delay="0"/>
                                          </p:stCondLst>
                                        </p:cTn>
                                        <p:tgtEl>
                                          <p:spTgt spid="129081"/>
                                        </p:tgtEl>
                                        <p:attrNameLst>
                                          <p:attrName>style.visibility</p:attrName>
                                        </p:attrNameLst>
                                      </p:cBhvr>
                                      <p:to>
                                        <p:strVal val="visible"/>
                                      </p:to>
                                    </p:set>
                                    <p:animEffect transition="in" filter="wipe(left)">
                                      <p:cBhvr>
                                        <p:cTn id="29" dur="1000"/>
                                        <p:tgtEl>
                                          <p:spTgt spid="129081"/>
                                        </p:tgtEl>
                                      </p:cBhvr>
                                    </p:animEffect>
                                  </p:childTnLst>
                                </p:cTn>
                              </p:par>
                              <p:par>
                                <p:cTn id="30" presetID="22" presetClass="entr" presetSubtype="8" fill="hold" nodeType="withEffect">
                                  <p:stCondLst>
                                    <p:cond delay="0"/>
                                  </p:stCondLst>
                                  <p:childTnLst>
                                    <p:set>
                                      <p:cBhvr>
                                        <p:cTn id="31" dur="1" fill="hold">
                                          <p:stCondLst>
                                            <p:cond delay="0"/>
                                          </p:stCondLst>
                                        </p:cTn>
                                        <p:tgtEl>
                                          <p:spTgt spid="129079"/>
                                        </p:tgtEl>
                                        <p:attrNameLst>
                                          <p:attrName>style.visibility</p:attrName>
                                        </p:attrNameLst>
                                      </p:cBhvr>
                                      <p:to>
                                        <p:strVal val="visible"/>
                                      </p:to>
                                    </p:set>
                                    <p:animEffect transition="in" filter="wipe(left)">
                                      <p:cBhvr>
                                        <p:cTn id="32" dur="1000"/>
                                        <p:tgtEl>
                                          <p:spTgt spid="129079"/>
                                        </p:tgtEl>
                                      </p:cBhvr>
                                    </p:animEffect>
                                  </p:childTnLst>
                                </p:cTn>
                              </p:par>
                            </p:childTnLst>
                          </p:cTn>
                        </p:par>
                        <p:par>
                          <p:cTn id="33" fill="hold" nodeType="afterGroup">
                            <p:stCondLst>
                              <p:cond delay="4000"/>
                            </p:stCondLst>
                            <p:childTnLst>
                              <p:par>
                                <p:cTn id="34" presetID="22" presetClass="entr" presetSubtype="8" fill="hold" nodeType="afterEffect">
                                  <p:stCondLst>
                                    <p:cond delay="0"/>
                                  </p:stCondLst>
                                  <p:childTnLst>
                                    <p:set>
                                      <p:cBhvr>
                                        <p:cTn id="35" dur="1" fill="hold">
                                          <p:stCondLst>
                                            <p:cond delay="0"/>
                                          </p:stCondLst>
                                        </p:cTn>
                                        <p:tgtEl>
                                          <p:spTgt spid="129100"/>
                                        </p:tgtEl>
                                        <p:attrNameLst>
                                          <p:attrName>style.visibility</p:attrName>
                                        </p:attrNameLst>
                                      </p:cBhvr>
                                      <p:to>
                                        <p:strVal val="visible"/>
                                      </p:to>
                                    </p:set>
                                    <p:animEffect transition="in" filter="wipe(left)">
                                      <p:cBhvr>
                                        <p:cTn id="36" dur="1000"/>
                                        <p:tgtEl>
                                          <p:spTgt spid="129100"/>
                                        </p:tgtEl>
                                      </p:cBhvr>
                                    </p:animEffect>
                                  </p:childTnLst>
                                </p:cTn>
                              </p:par>
                            </p:childTnLst>
                          </p:cTn>
                        </p:par>
                        <p:par>
                          <p:cTn id="37" fill="hold" nodeType="afterGroup">
                            <p:stCondLst>
                              <p:cond delay="5000"/>
                            </p:stCondLst>
                            <p:childTnLst>
                              <p:par>
                                <p:cTn id="38" presetID="22" presetClass="entr" presetSubtype="8" fill="hold" nodeType="afterEffect">
                                  <p:stCondLst>
                                    <p:cond delay="0"/>
                                  </p:stCondLst>
                                  <p:childTnLst>
                                    <p:set>
                                      <p:cBhvr>
                                        <p:cTn id="39" dur="1" fill="hold">
                                          <p:stCondLst>
                                            <p:cond delay="0"/>
                                          </p:stCondLst>
                                        </p:cTn>
                                        <p:tgtEl>
                                          <p:spTgt spid="129083"/>
                                        </p:tgtEl>
                                        <p:attrNameLst>
                                          <p:attrName>style.visibility</p:attrName>
                                        </p:attrNameLst>
                                      </p:cBhvr>
                                      <p:to>
                                        <p:strVal val="visible"/>
                                      </p:to>
                                    </p:set>
                                    <p:animEffect transition="in" filter="wipe(left)">
                                      <p:cBhvr>
                                        <p:cTn id="40" dur="1000"/>
                                        <p:tgtEl>
                                          <p:spTgt spid="129083"/>
                                        </p:tgtEl>
                                      </p:cBhvr>
                                    </p:animEffect>
                                  </p:childTnLst>
                                </p:cTn>
                              </p:par>
                              <p:par>
                                <p:cTn id="41" presetID="22" presetClass="entr" presetSubtype="8" fill="hold" nodeType="withEffect">
                                  <p:stCondLst>
                                    <p:cond delay="0"/>
                                  </p:stCondLst>
                                  <p:childTnLst>
                                    <p:set>
                                      <p:cBhvr>
                                        <p:cTn id="42" dur="1" fill="hold">
                                          <p:stCondLst>
                                            <p:cond delay="0"/>
                                          </p:stCondLst>
                                        </p:cTn>
                                        <p:tgtEl>
                                          <p:spTgt spid="129080"/>
                                        </p:tgtEl>
                                        <p:attrNameLst>
                                          <p:attrName>style.visibility</p:attrName>
                                        </p:attrNameLst>
                                      </p:cBhvr>
                                      <p:to>
                                        <p:strVal val="visible"/>
                                      </p:to>
                                    </p:set>
                                    <p:animEffect transition="in" filter="wipe(left)">
                                      <p:cBhvr>
                                        <p:cTn id="43" dur="1000"/>
                                        <p:tgtEl>
                                          <p:spTgt spid="129080"/>
                                        </p:tgtEl>
                                      </p:cBhvr>
                                    </p:animEffect>
                                  </p:childTnLst>
                                </p:cTn>
                              </p:par>
                              <p:par>
                                <p:cTn id="44" presetID="22" presetClass="entr" presetSubtype="8" fill="hold" nodeType="withEffect">
                                  <p:stCondLst>
                                    <p:cond delay="0"/>
                                  </p:stCondLst>
                                  <p:childTnLst>
                                    <p:set>
                                      <p:cBhvr>
                                        <p:cTn id="45" dur="1" fill="hold">
                                          <p:stCondLst>
                                            <p:cond delay="0"/>
                                          </p:stCondLst>
                                        </p:cTn>
                                        <p:tgtEl>
                                          <p:spTgt spid="129082"/>
                                        </p:tgtEl>
                                        <p:attrNameLst>
                                          <p:attrName>style.visibility</p:attrName>
                                        </p:attrNameLst>
                                      </p:cBhvr>
                                      <p:to>
                                        <p:strVal val="visible"/>
                                      </p:to>
                                    </p:set>
                                    <p:animEffect transition="in" filter="wipe(left)">
                                      <p:cBhvr>
                                        <p:cTn id="46" dur="1000"/>
                                        <p:tgtEl>
                                          <p:spTgt spid="129082"/>
                                        </p:tgtEl>
                                      </p:cBhvr>
                                    </p:animEffect>
                                  </p:childTnLst>
                                </p:cTn>
                              </p:par>
                            </p:childTnLst>
                          </p:cTn>
                        </p:par>
                        <p:par>
                          <p:cTn id="47" fill="hold" nodeType="afterGroup">
                            <p:stCondLst>
                              <p:cond delay="6000"/>
                            </p:stCondLst>
                            <p:childTnLst>
                              <p:par>
                                <p:cTn id="48" presetID="22" presetClass="entr" presetSubtype="8" fill="hold" nodeType="afterEffect">
                                  <p:stCondLst>
                                    <p:cond delay="0"/>
                                  </p:stCondLst>
                                  <p:childTnLst>
                                    <p:set>
                                      <p:cBhvr>
                                        <p:cTn id="49" dur="1" fill="hold">
                                          <p:stCondLst>
                                            <p:cond delay="0"/>
                                          </p:stCondLst>
                                        </p:cTn>
                                        <p:tgtEl>
                                          <p:spTgt spid="129192"/>
                                        </p:tgtEl>
                                        <p:attrNameLst>
                                          <p:attrName>style.visibility</p:attrName>
                                        </p:attrNameLst>
                                      </p:cBhvr>
                                      <p:to>
                                        <p:strVal val="visible"/>
                                      </p:to>
                                    </p:set>
                                    <p:animEffect transition="in" filter="wipe(left)">
                                      <p:cBhvr>
                                        <p:cTn id="50" dur="1000"/>
                                        <p:tgtEl>
                                          <p:spTgt spid="129192"/>
                                        </p:tgtEl>
                                      </p:cBhvr>
                                    </p:animEffect>
                                  </p:childTnLst>
                                </p:cTn>
                              </p:par>
                            </p:childTnLst>
                          </p:cTn>
                        </p:par>
                        <p:par>
                          <p:cTn id="51" fill="hold" nodeType="afterGroup">
                            <p:stCondLst>
                              <p:cond delay="7000"/>
                            </p:stCondLst>
                            <p:childTnLst>
                              <p:par>
                                <p:cTn id="52" presetID="22" presetClass="entr" presetSubtype="2" fill="hold" nodeType="afterEffect">
                                  <p:stCondLst>
                                    <p:cond delay="0"/>
                                  </p:stCondLst>
                                  <p:childTnLst>
                                    <p:set>
                                      <p:cBhvr>
                                        <p:cTn id="53" dur="1" fill="hold">
                                          <p:stCondLst>
                                            <p:cond delay="0"/>
                                          </p:stCondLst>
                                        </p:cTn>
                                        <p:tgtEl>
                                          <p:spTgt spid="129236"/>
                                        </p:tgtEl>
                                        <p:attrNameLst>
                                          <p:attrName>style.visibility</p:attrName>
                                        </p:attrNameLst>
                                      </p:cBhvr>
                                      <p:to>
                                        <p:strVal val="visible"/>
                                      </p:to>
                                    </p:set>
                                    <p:animEffect transition="in" filter="wipe(right)">
                                      <p:cBhvr>
                                        <p:cTn id="54" dur="1000"/>
                                        <p:tgtEl>
                                          <p:spTgt spid="129236"/>
                                        </p:tgtEl>
                                      </p:cBhvr>
                                    </p:animEffect>
                                  </p:childTnLst>
                                </p:cTn>
                              </p:par>
                            </p:childTnLst>
                          </p:cTn>
                        </p:par>
                        <p:par>
                          <p:cTn id="55" fill="hold" nodeType="afterGroup">
                            <p:stCondLst>
                              <p:cond delay="8000"/>
                            </p:stCondLst>
                            <p:childTnLst>
                              <p:par>
                                <p:cTn id="56" presetID="22" presetClass="entr" presetSubtype="2" fill="hold" nodeType="afterEffect">
                                  <p:stCondLst>
                                    <p:cond delay="0"/>
                                  </p:stCondLst>
                                  <p:childTnLst>
                                    <p:set>
                                      <p:cBhvr>
                                        <p:cTn id="57" dur="1" fill="hold">
                                          <p:stCondLst>
                                            <p:cond delay="0"/>
                                          </p:stCondLst>
                                        </p:cTn>
                                        <p:tgtEl>
                                          <p:spTgt spid="129152"/>
                                        </p:tgtEl>
                                        <p:attrNameLst>
                                          <p:attrName>style.visibility</p:attrName>
                                        </p:attrNameLst>
                                      </p:cBhvr>
                                      <p:to>
                                        <p:strVal val="visible"/>
                                      </p:to>
                                    </p:set>
                                    <p:animEffect transition="in" filter="wipe(right)">
                                      <p:cBhvr>
                                        <p:cTn id="58" dur="1000"/>
                                        <p:tgtEl>
                                          <p:spTgt spid="129152"/>
                                        </p:tgtEl>
                                      </p:cBhvr>
                                    </p:animEffect>
                                  </p:childTnLst>
                                </p:cTn>
                              </p:par>
                              <p:par>
                                <p:cTn id="59" presetID="22" presetClass="entr" presetSubtype="2" fill="hold" nodeType="withEffect">
                                  <p:stCondLst>
                                    <p:cond delay="0"/>
                                  </p:stCondLst>
                                  <p:childTnLst>
                                    <p:set>
                                      <p:cBhvr>
                                        <p:cTn id="60" dur="1" fill="hold">
                                          <p:stCondLst>
                                            <p:cond delay="0"/>
                                          </p:stCondLst>
                                        </p:cTn>
                                        <p:tgtEl>
                                          <p:spTgt spid="129153"/>
                                        </p:tgtEl>
                                        <p:attrNameLst>
                                          <p:attrName>style.visibility</p:attrName>
                                        </p:attrNameLst>
                                      </p:cBhvr>
                                      <p:to>
                                        <p:strVal val="visible"/>
                                      </p:to>
                                    </p:set>
                                    <p:animEffect transition="in" filter="wipe(right)">
                                      <p:cBhvr>
                                        <p:cTn id="61" dur="1000"/>
                                        <p:tgtEl>
                                          <p:spTgt spid="129153"/>
                                        </p:tgtEl>
                                      </p:cBhvr>
                                    </p:animEffect>
                                  </p:childTnLst>
                                </p:cTn>
                              </p:par>
                              <p:par>
                                <p:cTn id="62" presetID="22" presetClass="entr" presetSubtype="2" fill="hold" nodeType="withEffect">
                                  <p:stCondLst>
                                    <p:cond delay="0"/>
                                  </p:stCondLst>
                                  <p:childTnLst>
                                    <p:set>
                                      <p:cBhvr>
                                        <p:cTn id="63" dur="1" fill="hold">
                                          <p:stCondLst>
                                            <p:cond delay="0"/>
                                          </p:stCondLst>
                                        </p:cTn>
                                        <p:tgtEl>
                                          <p:spTgt spid="129154"/>
                                        </p:tgtEl>
                                        <p:attrNameLst>
                                          <p:attrName>style.visibility</p:attrName>
                                        </p:attrNameLst>
                                      </p:cBhvr>
                                      <p:to>
                                        <p:strVal val="visible"/>
                                      </p:to>
                                    </p:set>
                                    <p:animEffect transition="in" filter="wipe(right)">
                                      <p:cBhvr>
                                        <p:cTn id="64" dur="1000"/>
                                        <p:tgtEl>
                                          <p:spTgt spid="12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84" grpId="0" animBg="1"/>
      <p:bldP spid="12908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20" name="Rectangle 60">
            <a:extLst>
              <a:ext uri="{FF2B5EF4-FFF2-40B4-BE49-F238E27FC236}">
                <a16:creationId xmlns:a16="http://schemas.microsoft.com/office/drawing/2014/main" id="{30922E8D-E80A-4B31-95D6-CBAC207EA21A}"/>
              </a:ext>
            </a:extLst>
          </p:cNvPr>
          <p:cNvSpPr>
            <a:spLocks noChangeArrowheads="1"/>
          </p:cNvSpPr>
          <p:nvPr/>
        </p:nvSpPr>
        <p:spPr bwMode="auto">
          <a:xfrm>
            <a:off x="0" y="0"/>
            <a:ext cx="91440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graphicFrame>
        <p:nvGraphicFramePr>
          <p:cNvPr id="143493" name="Group 133">
            <a:extLst>
              <a:ext uri="{FF2B5EF4-FFF2-40B4-BE49-F238E27FC236}">
                <a16:creationId xmlns:a16="http://schemas.microsoft.com/office/drawing/2014/main" id="{1A183FC0-DE0F-4046-904F-72AD610D3D30}"/>
              </a:ext>
            </a:extLst>
          </p:cNvPr>
          <p:cNvGraphicFramePr>
            <a:graphicFrameLocks noGrp="1"/>
          </p:cNvGraphicFramePr>
          <p:nvPr>
            <p:ph type="tbl" idx="1"/>
          </p:nvPr>
        </p:nvGraphicFramePr>
        <p:xfrm>
          <a:off x="1066800" y="990600"/>
          <a:ext cx="1752600" cy="5499100"/>
        </p:xfrm>
        <a:graphic>
          <a:graphicData uri="http://schemas.openxmlformats.org/drawingml/2006/table">
            <a:tbl>
              <a:tblPr/>
              <a:tblGrid>
                <a:gridCol w="1752600">
                  <a:extLst>
                    <a:ext uri="{9D8B030D-6E8A-4147-A177-3AD203B41FA5}">
                      <a16:colId xmlns:a16="http://schemas.microsoft.com/office/drawing/2014/main" val="20000"/>
                    </a:ext>
                  </a:extLst>
                </a:gridCol>
              </a:tblGrid>
              <a:tr h="5571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bg1"/>
                          </a:solidFill>
                          <a:effectLst/>
                          <a:latin typeface="Arial" charset="0"/>
                          <a:cs typeface="Arial" charset="0"/>
                        </a:rPr>
                        <a:t>First Century</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tx1"/>
                    </a:solidFill>
                  </a:tcPr>
                </a:tc>
                <a:extLst>
                  <a:ext uri="{0D108BD9-81ED-4DB2-BD59-A6C34878D82A}">
                    <a16:rowId xmlns:a16="http://schemas.microsoft.com/office/drawing/2014/main" val="10000"/>
                  </a:ext>
                </a:extLst>
              </a:tr>
              <a:tr h="738112">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Christians Only</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Acts 11:26</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8573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Only One Church</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Eph. 4:4; 1:20</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14305">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Churches            of Christ</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Rom. 16:16</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35499">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Elders</a:t>
                      </a:r>
                      <a:endParaRPr kumimoji="0" lang="en-US"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Acts 14:23</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1 Pet. 5:2-4</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8573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Inspired Man</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1 Cor. 13:8-13</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33345">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Inspired Plan</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1 Cor. 13:8-13</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49223">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Apostasy Foretold</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Acts 20:28-30</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143422" name="Rectangle 62">
            <a:extLst>
              <a:ext uri="{FF2B5EF4-FFF2-40B4-BE49-F238E27FC236}">
                <a16:creationId xmlns:a16="http://schemas.microsoft.com/office/drawing/2014/main" id="{427B7D32-678B-4B67-BD3A-938A46D68770}"/>
              </a:ext>
            </a:extLst>
          </p:cNvPr>
          <p:cNvSpPr>
            <a:spLocks noChangeArrowheads="1"/>
          </p:cNvSpPr>
          <p:nvPr/>
        </p:nvSpPr>
        <p:spPr bwMode="auto">
          <a:xfrm>
            <a:off x="3429000" y="990600"/>
            <a:ext cx="977900" cy="5486400"/>
          </a:xfrm>
          <a:prstGeom prst="rect">
            <a:avLst/>
          </a:prstGeom>
          <a:solidFill>
            <a:srgbClr val="FF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143522" name="Group 162">
            <a:extLst>
              <a:ext uri="{FF2B5EF4-FFF2-40B4-BE49-F238E27FC236}">
                <a16:creationId xmlns:a16="http://schemas.microsoft.com/office/drawing/2014/main" id="{3CD23CB0-DAC3-4FF5-A45F-7C3347009A7F}"/>
              </a:ext>
            </a:extLst>
          </p:cNvPr>
          <p:cNvGraphicFramePr>
            <a:graphicFrameLocks noGrp="1"/>
          </p:cNvGraphicFramePr>
          <p:nvPr/>
        </p:nvGraphicFramePr>
        <p:xfrm>
          <a:off x="4572000" y="990600"/>
          <a:ext cx="1905000" cy="5534025"/>
        </p:xfrm>
        <a:graphic>
          <a:graphicData uri="http://schemas.openxmlformats.org/drawingml/2006/table">
            <a:tbl>
              <a:tblPr/>
              <a:tblGrid>
                <a:gridCol w="1905000">
                  <a:extLst>
                    <a:ext uri="{9D8B030D-6E8A-4147-A177-3AD203B41FA5}">
                      <a16:colId xmlns:a16="http://schemas.microsoft.com/office/drawing/2014/main" val="20000"/>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bg1"/>
                          </a:solidFill>
                          <a:effectLst/>
                          <a:latin typeface="Arial" charset="0"/>
                          <a:cs typeface="Arial" charset="0"/>
                        </a:rPr>
                        <a:t>ca.100-300AD</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Nero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Ignatius</a:t>
                      </a:r>
                      <a:endParaRPr kumimoji="0" lang="en-US" sz="1400" b="0" i="0" u="sng" strike="noStrike" cap="none" normalizeH="0" baseline="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Domitian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Polycarp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Diocletian</a:t>
                      </a:r>
                      <a:endParaRPr kumimoji="0" lang="en-US" sz="1400" b="0" i="0" u="sng" strike="noStrike" cap="none" normalizeH="0" baseline="0">
                        <a:ln>
                          <a:noFill/>
                        </a:ln>
                        <a:solidFill>
                          <a:srgbClr val="006600"/>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66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Constantine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Edict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Toleration</a:t>
                      </a:r>
                      <a:endParaRPr kumimoji="0" lang="en-US" sz="1400" b="0" i="0" u="sng" strike="noStrike" cap="none" normalizeH="0" baseline="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038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Nicean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Council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43415" name="Line 55">
            <a:extLst>
              <a:ext uri="{FF2B5EF4-FFF2-40B4-BE49-F238E27FC236}">
                <a16:creationId xmlns:a16="http://schemas.microsoft.com/office/drawing/2014/main" id="{82CE96B0-B2B5-443D-B930-5DC48B76068E}"/>
              </a:ext>
            </a:extLst>
          </p:cNvPr>
          <p:cNvSpPr>
            <a:spLocks noChangeShapeType="1"/>
          </p:cNvSpPr>
          <p:nvPr/>
        </p:nvSpPr>
        <p:spPr bwMode="auto">
          <a:xfrm>
            <a:off x="6553200" y="48006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3416" name="Line 56">
            <a:extLst>
              <a:ext uri="{FF2B5EF4-FFF2-40B4-BE49-F238E27FC236}">
                <a16:creationId xmlns:a16="http://schemas.microsoft.com/office/drawing/2014/main" id="{F1F1D0C4-7A1E-4084-A4D3-8291E0CF231E}"/>
              </a:ext>
            </a:extLst>
          </p:cNvPr>
          <p:cNvSpPr>
            <a:spLocks noChangeShapeType="1"/>
          </p:cNvSpPr>
          <p:nvPr/>
        </p:nvSpPr>
        <p:spPr bwMode="auto">
          <a:xfrm>
            <a:off x="2895600" y="25146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3417" name="Line 57">
            <a:extLst>
              <a:ext uri="{FF2B5EF4-FFF2-40B4-BE49-F238E27FC236}">
                <a16:creationId xmlns:a16="http://schemas.microsoft.com/office/drawing/2014/main" id="{B6DB67DF-5E89-433F-A221-6FC3BAC4BA2F}"/>
              </a:ext>
            </a:extLst>
          </p:cNvPr>
          <p:cNvSpPr>
            <a:spLocks noChangeShapeType="1"/>
          </p:cNvSpPr>
          <p:nvPr/>
        </p:nvSpPr>
        <p:spPr bwMode="auto">
          <a:xfrm>
            <a:off x="6553200" y="25146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3418" name="Line 58">
            <a:extLst>
              <a:ext uri="{FF2B5EF4-FFF2-40B4-BE49-F238E27FC236}">
                <a16:creationId xmlns:a16="http://schemas.microsoft.com/office/drawing/2014/main" id="{B587F5F0-2B05-4DD8-A225-1C3227BDC2DF}"/>
              </a:ext>
            </a:extLst>
          </p:cNvPr>
          <p:cNvSpPr>
            <a:spLocks noChangeShapeType="1"/>
          </p:cNvSpPr>
          <p:nvPr/>
        </p:nvSpPr>
        <p:spPr bwMode="auto">
          <a:xfrm>
            <a:off x="2895600" y="4876800"/>
            <a:ext cx="457200" cy="0"/>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3421" name="WordArt 61">
            <a:extLst>
              <a:ext uri="{FF2B5EF4-FFF2-40B4-BE49-F238E27FC236}">
                <a16:creationId xmlns:a16="http://schemas.microsoft.com/office/drawing/2014/main" id="{7201542E-B818-463D-8F25-E6AD5629AEA8}"/>
              </a:ext>
            </a:extLst>
          </p:cNvPr>
          <p:cNvSpPr>
            <a:spLocks noChangeArrowheads="1" noChangeShapeType="1" noTextEdit="1"/>
          </p:cNvSpPr>
          <p:nvPr/>
        </p:nvSpPr>
        <p:spPr bwMode="auto">
          <a:xfrm>
            <a:off x="457200" y="228600"/>
            <a:ext cx="84582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APOSTASY</a:t>
            </a:r>
          </a:p>
        </p:txBody>
      </p:sp>
      <p:sp>
        <p:nvSpPr>
          <p:cNvPr id="143423" name="WordArt 63">
            <a:extLst>
              <a:ext uri="{FF2B5EF4-FFF2-40B4-BE49-F238E27FC236}">
                <a16:creationId xmlns:a16="http://schemas.microsoft.com/office/drawing/2014/main" id="{6EAC316B-C02A-453C-81AA-1FB20CA4914B}"/>
              </a:ext>
            </a:extLst>
          </p:cNvPr>
          <p:cNvSpPr>
            <a:spLocks noChangeArrowheads="1" noChangeShapeType="1" noTextEdit="1"/>
          </p:cNvSpPr>
          <p:nvPr/>
        </p:nvSpPr>
        <p:spPr bwMode="auto">
          <a:xfrm rot="5400000">
            <a:off x="1524000" y="3429000"/>
            <a:ext cx="4876800" cy="609600"/>
          </a:xfrm>
          <a:prstGeom prst="rect">
            <a:avLst/>
          </a:prstGeom>
        </p:spPr>
        <p:txBody>
          <a:bodyPr vert="wordArtVert" wrap="none" fromWordArt="1">
            <a:prstTxWarp prst="textPlain">
              <a:avLst>
                <a:gd name="adj" fmla="val 50000"/>
              </a:avLst>
            </a:prstTxWarp>
          </a:bodyPr>
          <a:lstStyle/>
          <a:p>
            <a:pPr algn="ctr" fontAlgn="auto"/>
            <a:r>
              <a:rPr lang="en-US" sz="3600" kern="10">
                <a:ln w="25400">
                  <a:solidFill>
                    <a:srgbClr val="000000"/>
                  </a:solidFill>
                  <a:round/>
                  <a:headEnd/>
                  <a:tailEnd/>
                </a:ln>
                <a:solidFill>
                  <a:srgbClr val="FFFFFF"/>
                </a:solidFill>
                <a:latin typeface="Arial Black" panose="020B0A04020102020204" pitchFamily="34" charset="0"/>
              </a:rPr>
              <a:t>APOSTASY BEGINS</a:t>
            </a:r>
          </a:p>
        </p:txBody>
      </p:sp>
      <p:graphicFrame>
        <p:nvGraphicFramePr>
          <p:cNvPr id="143570" name="Group 210">
            <a:extLst>
              <a:ext uri="{FF2B5EF4-FFF2-40B4-BE49-F238E27FC236}">
                <a16:creationId xmlns:a16="http://schemas.microsoft.com/office/drawing/2014/main" id="{93168505-4CC6-4E12-9933-32D1E0E48DE3}"/>
              </a:ext>
            </a:extLst>
          </p:cNvPr>
          <p:cNvGraphicFramePr>
            <a:graphicFrameLocks noGrp="1"/>
          </p:cNvGraphicFramePr>
          <p:nvPr/>
        </p:nvGraphicFramePr>
        <p:xfrm>
          <a:off x="7162800" y="990600"/>
          <a:ext cx="1905000" cy="5486400"/>
        </p:xfrm>
        <a:graphic>
          <a:graphicData uri="http://schemas.openxmlformats.org/drawingml/2006/table">
            <a:tbl>
              <a:tblPr/>
              <a:tblGrid>
                <a:gridCol w="1905000">
                  <a:extLst>
                    <a:ext uri="{9D8B030D-6E8A-4147-A177-3AD203B41FA5}">
                      <a16:colId xmlns:a16="http://schemas.microsoft.com/office/drawing/2014/main" val="20000"/>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chemeClr val="bg1"/>
                          </a:solidFill>
                          <a:effectLst/>
                          <a:latin typeface="Arial" charset="0"/>
                          <a:cs typeface="Arial" charset="0"/>
                        </a:rPr>
                        <a:t>After 300AD</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Holy Water</a:t>
                      </a:r>
                      <a:endParaRPr kumimoji="0" lang="en-US" sz="1400" b="0" i="0" u="none" strike="noStrike" cap="none" normalizeH="0" baseline="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Penance</a:t>
                      </a:r>
                      <a:endParaRPr kumimoji="0" lang="en-US" sz="1400" b="0" i="0" u="none" strike="noStrike" cap="none" normalizeH="0" baseline="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Extreme Unction</a:t>
                      </a:r>
                      <a:endParaRPr kumimoji="0" lang="en-US" sz="1400" b="0" i="0" u="none" strike="noStrike" cap="none" normalizeH="0" baseline="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Purgatory</a:t>
                      </a:r>
                      <a:endParaRPr kumimoji="0" lang="en-US" sz="1400" b="0" i="0" u="none" strike="noStrike" cap="none" normalizeH="0" baseline="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Instrumental Music</a:t>
                      </a:r>
                      <a:endParaRPr kumimoji="0" lang="en-US" sz="1400" b="0" i="0" u="none" strike="noStrike" cap="none" normalizeH="0" baseline="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Arial" charset="0"/>
                        </a:rPr>
                        <a:t>Transubstantiation</a:t>
                      </a:r>
                      <a:endParaRPr kumimoji="0" lang="en-US" sz="1400" b="0" i="0" u="none" strike="noStrike" cap="none" normalizeH="0" baseline="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Indulgences</a:t>
                      </a:r>
                      <a:endParaRPr kumimoji="0" lang="en-US" sz="1400" b="0" i="0" u="none" strike="noStrike" cap="none" normalizeH="0" baseline="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600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Auricular Confession</a:t>
                      </a:r>
                      <a:endParaRPr kumimoji="0" lang="en-US" sz="1400" b="0" i="0" u="none" strike="noStrike" cap="none" normalizeH="0" baseline="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C0000"/>
                          </a:solidFill>
                          <a:effectLst/>
                          <a:latin typeface="Arial" charset="0"/>
                          <a:cs typeface="Arial" charset="0"/>
                        </a:rPr>
                        <a:t>Sprinkling for Baptism</a:t>
                      </a:r>
                      <a:endParaRPr kumimoji="0" lang="en-US" sz="1400" b="0" i="0" u="none" strike="noStrike" cap="none" normalizeH="0" baseline="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
        <p:nvSpPr>
          <p:cNvPr id="143469" name="Rectangle 109">
            <a:extLst>
              <a:ext uri="{FF2B5EF4-FFF2-40B4-BE49-F238E27FC236}">
                <a16:creationId xmlns:a16="http://schemas.microsoft.com/office/drawing/2014/main" id="{82027CE5-5018-4F38-AD80-672C28B90EC8}"/>
              </a:ext>
            </a:extLst>
          </p:cNvPr>
          <p:cNvSpPr>
            <a:spLocks noChangeArrowheads="1"/>
          </p:cNvSpPr>
          <p:nvPr/>
        </p:nvSpPr>
        <p:spPr bwMode="auto">
          <a:xfrm>
            <a:off x="0" y="990600"/>
            <a:ext cx="977900" cy="54864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3467" name="WordArt 107">
            <a:extLst>
              <a:ext uri="{FF2B5EF4-FFF2-40B4-BE49-F238E27FC236}">
                <a16:creationId xmlns:a16="http://schemas.microsoft.com/office/drawing/2014/main" id="{E39ED548-BFC9-43B1-A44F-F2FB53E41B31}"/>
              </a:ext>
            </a:extLst>
          </p:cNvPr>
          <p:cNvSpPr>
            <a:spLocks noChangeArrowheads="1" noChangeShapeType="1" noTextEdit="1"/>
          </p:cNvSpPr>
          <p:nvPr/>
        </p:nvSpPr>
        <p:spPr bwMode="auto">
          <a:xfrm rot="5400000">
            <a:off x="-1981200" y="3352800"/>
            <a:ext cx="48768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420"/>
                                        </p:tgtEl>
                                        <p:attrNameLst>
                                          <p:attrName>style.visibility</p:attrName>
                                        </p:attrNameLst>
                                      </p:cBhvr>
                                      <p:to>
                                        <p:strVal val="visible"/>
                                      </p:to>
                                    </p:set>
                                    <p:anim calcmode="lin" valueType="num">
                                      <p:cBhvr additive="base">
                                        <p:cTn id="7" dur="1000" fill="hold"/>
                                        <p:tgtEl>
                                          <p:spTgt spid="143420"/>
                                        </p:tgtEl>
                                        <p:attrNameLst>
                                          <p:attrName>ppt_x</p:attrName>
                                        </p:attrNameLst>
                                      </p:cBhvr>
                                      <p:tavLst>
                                        <p:tav tm="0">
                                          <p:val>
                                            <p:strVal val="0-#ppt_w/2"/>
                                          </p:val>
                                        </p:tav>
                                        <p:tav tm="100000">
                                          <p:val>
                                            <p:strVal val="#ppt_x"/>
                                          </p:val>
                                        </p:tav>
                                      </p:tavLst>
                                    </p:anim>
                                    <p:anim calcmode="lin" valueType="num">
                                      <p:cBhvr additive="base">
                                        <p:cTn id="8" dur="1000" fill="hold"/>
                                        <p:tgtEl>
                                          <p:spTgt spid="1434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3421"/>
                                        </p:tgtEl>
                                        <p:attrNameLst>
                                          <p:attrName>style.visibility</p:attrName>
                                        </p:attrNameLst>
                                      </p:cBhvr>
                                      <p:to>
                                        <p:strVal val="visible"/>
                                      </p:to>
                                    </p:set>
                                    <p:anim calcmode="lin" valueType="num">
                                      <p:cBhvr additive="base">
                                        <p:cTn id="11" dur="1000" fill="hold"/>
                                        <p:tgtEl>
                                          <p:spTgt spid="143421"/>
                                        </p:tgtEl>
                                        <p:attrNameLst>
                                          <p:attrName>ppt_x</p:attrName>
                                        </p:attrNameLst>
                                      </p:cBhvr>
                                      <p:tavLst>
                                        <p:tav tm="0">
                                          <p:val>
                                            <p:strVal val="0-#ppt_w/2"/>
                                          </p:val>
                                        </p:tav>
                                        <p:tav tm="100000">
                                          <p:val>
                                            <p:strVal val="#ppt_x"/>
                                          </p:val>
                                        </p:tav>
                                      </p:tavLst>
                                    </p:anim>
                                    <p:anim calcmode="lin" valueType="num">
                                      <p:cBhvr additive="base">
                                        <p:cTn id="12" dur="1000" fill="hold"/>
                                        <p:tgtEl>
                                          <p:spTgt spid="14342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43469"/>
                                        </p:tgtEl>
                                        <p:attrNameLst>
                                          <p:attrName>style.visibility</p:attrName>
                                        </p:attrNameLst>
                                      </p:cBhvr>
                                      <p:to>
                                        <p:strVal val="visible"/>
                                      </p:to>
                                    </p:set>
                                    <p:anim calcmode="lin" valueType="num">
                                      <p:cBhvr additive="base">
                                        <p:cTn id="16" dur="1000" fill="hold"/>
                                        <p:tgtEl>
                                          <p:spTgt spid="143469"/>
                                        </p:tgtEl>
                                        <p:attrNameLst>
                                          <p:attrName>ppt_x</p:attrName>
                                        </p:attrNameLst>
                                      </p:cBhvr>
                                      <p:tavLst>
                                        <p:tav tm="0">
                                          <p:val>
                                            <p:strVal val="#ppt_x"/>
                                          </p:val>
                                        </p:tav>
                                        <p:tav tm="100000">
                                          <p:val>
                                            <p:strVal val="#ppt_x"/>
                                          </p:val>
                                        </p:tav>
                                      </p:tavLst>
                                    </p:anim>
                                    <p:anim calcmode="lin" valueType="num">
                                      <p:cBhvr additive="base">
                                        <p:cTn id="17" dur="1000" fill="hold"/>
                                        <p:tgtEl>
                                          <p:spTgt spid="14346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43467"/>
                                        </p:tgtEl>
                                        <p:attrNameLst>
                                          <p:attrName>style.visibility</p:attrName>
                                        </p:attrNameLst>
                                      </p:cBhvr>
                                      <p:to>
                                        <p:strVal val="visible"/>
                                      </p:to>
                                    </p:set>
                                    <p:anim calcmode="lin" valueType="num">
                                      <p:cBhvr additive="base">
                                        <p:cTn id="20" dur="1000" fill="hold"/>
                                        <p:tgtEl>
                                          <p:spTgt spid="143467"/>
                                        </p:tgtEl>
                                        <p:attrNameLst>
                                          <p:attrName>ppt_x</p:attrName>
                                        </p:attrNameLst>
                                      </p:cBhvr>
                                      <p:tavLst>
                                        <p:tav tm="0">
                                          <p:val>
                                            <p:strVal val="#ppt_x"/>
                                          </p:val>
                                        </p:tav>
                                        <p:tav tm="100000">
                                          <p:val>
                                            <p:strVal val="#ppt_x"/>
                                          </p:val>
                                        </p:tav>
                                      </p:tavLst>
                                    </p:anim>
                                    <p:anim calcmode="lin" valueType="num">
                                      <p:cBhvr additive="base">
                                        <p:cTn id="21" dur="1000" fill="hold"/>
                                        <p:tgtEl>
                                          <p:spTgt spid="143467"/>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43493"/>
                                        </p:tgtEl>
                                        <p:attrNameLst>
                                          <p:attrName>style.visibility</p:attrName>
                                        </p:attrNameLst>
                                      </p:cBhvr>
                                      <p:to>
                                        <p:strVal val="visible"/>
                                      </p:to>
                                    </p:set>
                                    <p:animEffect transition="in" filter="wipe(left)">
                                      <p:cBhvr>
                                        <p:cTn id="25" dur="2000"/>
                                        <p:tgtEl>
                                          <p:spTgt spid="14349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43416"/>
                                        </p:tgtEl>
                                        <p:attrNameLst>
                                          <p:attrName>style.visibility</p:attrName>
                                        </p:attrNameLst>
                                      </p:cBhvr>
                                      <p:to>
                                        <p:strVal val="visible"/>
                                      </p:to>
                                    </p:set>
                                    <p:animEffect transition="in" filter="wipe(left)">
                                      <p:cBhvr>
                                        <p:cTn id="30" dur="1000"/>
                                        <p:tgtEl>
                                          <p:spTgt spid="143416"/>
                                        </p:tgtEl>
                                      </p:cBhvr>
                                    </p:animEffect>
                                  </p:childTnLst>
                                </p:cTn>
                              </p:par>
                              <p:par>
                                <p:cTn id="31" presetID="22" presetClass="entr" presetSubtype="8" fill="hold" nodeType="withEffect">
                                  <p:stCondLst>
                                    <p:cond delay="0"/>
                                  </p:stCondLst>
                                  <p:childTnLst>
                                    <p:set>
                                      <p:cBhvr>
                                        <p:cTn id="32" dur="1" fill="hold">
                                          <p:stCondLst>
                                            <p:cond delay="0"/>
                                          </p:stCondLst>
                                        </p:cTn>
                                        <p:tgtEl>
                                          <p:spTgt spid="143418"/>
                                        </p:tgtEl>
                                        <p:attrNameLst>
                                          <p:attrName>style.visibility</p:attrName>
                                        </p:attrNameLst>
                                      </p:cBhvr>
                                      <p:to>
                                        <p:strVal val="visible"/>
                                      </p:to>
                                    </p:set>
                                    <p:animEffect transition="in" filter="wipe(left)">
                                      <p:cBhvr>
                                        <p:cTn id="33" dur="1000"/>
                                        <p:tgtEl>
                                          <p:spTgt spid="143418"/>
                                        </p:tgtEl>
                                      </p:cBhvr>
                                    </p:animEffect>
                                  </p:childTnLst>
                                </p:cTn>
                              </p:par>
                            </p:childTnLst>
                          </p:cTn>
                        </p:par>
                        <p:par>
                          <p:cTn id="34" fill="hold" nodeType="afterGroup">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43422"/>
                                        </p:tgtEl>
                                        <p:attrNameLst>
                                          <p:attrName>style.visibility</p:attrName>
                                        </p:attrNameLst>
                                      </p:cBhvr>
                                      <p:to>
                                        <p:strVal val="visible"/>
                                      </p:to>
                                    </p:set>
                                    <p:animEffect transition="in" filter="wipe(left)">
                                      <p:cBhvr>
                                        <p:cTn id="37" dur="1000"/>
                                        <p:tgtEl>
                                          <p:spTgt spid="143422"/>
                                        </p:tgtEl>
                                      </p:cBhvr>
                                    </p:animEffect>
                                  </p:childTnLst>
                                </p:cTn>
                              </p:par>
                              <p:par>
                                <p:cTn id="38" presetID="22" presetClass="entr" presetSubtype="8" fill="hold" nodeType="withEffect">
                                  <p:stCondLst>
                                    <p:cond delay="0"/>
                                  </p:stCondLst>
                                  <p:childTnLst>
                                    <p:set>
                                      <p:cBhvr>
                                        <p:cTn id="39" dur="1" fill="hold">
                                          <p:stCondLst>
                                            <p:cond delay="0"/>
                                          </p:stCondLst>
                                        </p:cTn>
                                        <p:tgtEl>
                                          <p:spTgt spid="143423"/>
                                        </p:tgtEl>
                                        <p:attrNameLst>
                                          <p:attrName>style.visibility</p:attrName>
                                        </p:attrNameLst>
                                      </p:cBhvr>
                                      <p:to>
                                        <p:strVal val="visible"/>
                                      </p:to>
                                    </p:set>
                                    <p:animEffect transition="in" filter="wipe(left)">
                                      <p:cBhvr>
                                        <p:cTn id="40" dur="2000"/>
                                        <p:tgtEl>
                                          <p:spTgt spid="143423"/>
                                        </p:tgtEl>
                                      </p:cBhvr>
                                    </p:animEffect>
                                  </p:childTnLst>
                                </p:cTn>
                              </p:par>
                            </p:childTnLst>
                          </p:cTn>
                        </p:par>
                        <p:par>
                          <p:cTn id="41" fill="hold" nodeType="afterGroup">
                            <p:stCondLst>
                              <p:cond delay="3000"/>
                            </p:stCondLst>
                            <p:childTnLst>
                              <p:par>
                                <p:cTn id="42" presetID="22" presetClass="entr" presetSubtype="8" fill="hold" nodeType="afterEffect">
                                  <p:stCondLst>
                                    <p:cond delay="0"/>
                                  </p:stCondLst>
                                  <p:childTnLst>
                                    <p:set>
                                      <p:cBhvr>
                                        <p:cTn id="43" dur="1" fill="hold">
                                          <p:stCondLst>
                                            <p:cond delay="0"/>
                                          </p:stCondLst>
                                        </p:cTn>
                                        <p:tgtEl>
                                          <p:spTgt spid="143522"/>
                                        </p:tgtEl>
                                        <p:attrNameLst>
                                          <p:attrName>style.visibility</p:attrName>
                                        </p:attrNameLst>
                                      </p:cBhvr>
                                      <p:to>
                                        <p:strVal val="visible"/>
                                      </p:to>
                                    </p:set>
                                    <p:animEffect transition="in" filter="wipe(left)">
                                      <p:cBhvr>
                                        <p:cTn id="44" dur="2000"/>
                                        <p:tgtEl>
                                          <p:spTgt spid="14352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43417"/>
                                        </p:tgtEl>
                                        <p:attrNameLst>
                                          <p:attrName>style.visibility</p:attrName>
                                        </p:attrNameLst>
                                      </p:cBhvr>
                                      <p:to>
                                        <p:strVal val="visible"/>
                                      </p:to>
                                    </p:set>
                                    <p:animEffect transition="in" filter="wipe(left)">
                                      <p:cBhvr>
                                        <p:cTn id="49" dur="1000"/>
                                        <p:tgtEl>
                                          <p:spTgt spid="143417"/>
                                        </p:tgtEl>
                                      </p:cBhvr>
                                    </p:animEffect>
                                  </p:childTnLst>
                                </p:cTn>
                              </p:par>
                              <p:par>
                                <p:cTn id="50" presetID="22" presetClass="entr" presetSubtype="8" fill="hold" nodeType="withEffect">
                                  <p:stCondLst>
                                    <p:cond delay="0"/>
                                  </p:stCondLst>
                                  <p:childTnLst>
                                    <p:set>
                                      <p:cBhvr>
                                        <p:cTn id="51" dur="1" fill="hold">
                                          <p:stCondLst>
                                            <p:cond delay="0"/>
                                          </p:stCondLst>
                                        </p:cTn>
                                        <p:tgtEl>
                                          <p:spTgt spid="143415"/>
                                        </p:tgtEl>
                                        <p:attrNameLst>
                                          <p:attrName>style.visibility</p:attrName>
                                        </p:attrNameLst>
                                      </p:cBhvr>
                                      <p:to>
                                        <p:strVal val="visible"/>
                                      </p:to>
                                    </p:set>
                                    <p:animEffect transition="in" filter="wipe(left)">
                                      <p:cBhvr>
                                        <p:cTn id="52" dur="1000"/>
                                        <p:tgtEl>
                                          <p:spTgt spid="143415"/>
                                        </p:tgtEl>
                                      </p:cBhvr>
                                    </p:animEffect>
                                  </p:childTnLst>
                                </p:cTn>
                              </p:par>
                            </p:childTnLst>
                          </p:cTn>
                        </p:par>
                        <p:par>
                          <p:cTn id="53" fill="hold" nodeType="afterGroup">
                            <p:stCondLst>
                              <p:cond delay="1000"/>
                            </p:stCondLst>
                            <p:childTnLst>
                              <p:par>
                                <p:cTn id="54" presetID="22" presetClass="entr" presetSubtype="8" fill="hold" nodeType="afterEffect">
                                  <p:stCondLst>
                                    <p:cond delay="0"/>
                                  </p:stCondLst>
                                  <p:childTnLst>
                                    <p:set>
                                      <p:cBhvr>
                                        <p:cTn id="55" dur="1" fill="hold">
                                          <p:stCondLst>
                                            <p:cond delay="0"/>
                                          </p:stCondLst>
                                        </p:cTn>
                                        <p:tgtEl>
                                          <p:spTgt spid="143570"/>
                                        </p:tgtEl>
                                        <p:attrNameLst>
                                          <p:attrName>style.visibility</p:attrName>
                                        </p:attrNameLst>
                                      </p:cBhvr>
                                      <p:to>
                                        <p:strVal val="visible"/>
                                      </p:to>
                                    </p:set>
                                    <p:animEffect transition="in" filter="wipe(left)">
                                      <p:cBhvr>
                                        <p:cTn id="56" dur="1000"/>
                                        <p:tgtEl>
                                          <p:spTgt spid="14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0" grpId="0" animBg="1"/>
      <p:bldP spid="143422" grpId="0" animBg="1"/>
      <p:bldP spid="1434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Oval 2">
            <a:extLst>
              <a:ext uri="{FF2B5EF4-FFF2-40B4-BE49-F238E27FC236}">
                <a16:creationId xmlns:a16="http://schemas.microsoft.com/office/drawing/2014/main" id="{374AA757-D683-4C38-B22F-A3C45FD3FCCB}"/>
              </a:ext>
            </a:extLst>
          </p:cNvPr>
          <p:cNvSpPr>
            <a:spLocks noChangeArrowheads="1"/>
          </p:cNvSpPr>
          <p:nvPr/>
        </p:nvSpPr>
        <p:spPr bwMode="auto">
          <a:xfrm>
            <a:off x="457200" y="1981200"/>
            <a:ext cx="914400" cy="838200"/>
          </a:xfrm>
          <a:prstGeom prst="ellipse">
            <a:avLst/>
          </a:prstGeom>
          <a:solidFill>
            <a:schemeClr val="tx1"/>
          </a:solidFill>
          <a:ln w="50800">
            <a:solidFill>
              <a:srgbClr val="FFFF00"/>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0531" name="Text Box 3">
            <a:extLst>
              <a:ext uri="{FF2B5EF4-FFF2-40B4-BE49-F238E27FC236}">
                <a16:creationId xmlns:a16="http://schemas.microsoft.com/office/drawing/2014/main" id="{4993A8B1-3C14-4A81-8E4F-93023D1AF39B}"/>
              </a:ext>
            </a:extLst>
          </p:cNvPr>
          <p:cNvSpPr txBox="1">
            <a:spLocks noChangeArrowheads="1"/>
          </p:cNvSpPr>
          <p:nvPr/>
        </p:nvSpPr>
        <p:spPr bwMode="auto">
          <a:xfrm>
            <a:off x="609600" y="2133600"/>
            <a:ext cx="60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b="1">
                <a:solidFill>
                  <a:schemeClr val="bg1"/>
                </a:solidFill>
              </a:rPr>
              <a:t>E  E   E</a:t>
            </a:r>
          </a:p>
        </p:txBody>
      </p:sp>
      <p:sp>
        <p:nvSpPr>
          <p:cNvPr id="150532" name="Oval 4">
            <a:extLst>
              <a:ext uri="{FF2B5EF4-FFF2-40B4-BE49-F238E27FC236}">
                <a16:creationId xmlns:a16="http://schemas.microsoft.com/office/drawing/2014/main" id="{C0EBCFBA-8AF0-4DEB-843D-16EBDFAC7C39}"/>
              </a:ext>
            </a:extLst>
          </p:cNvPr>
          <p:cNvSpPr>
            <a:spLocks noChangeArrowheads="1"/>
          </p:cNvSpPr>
          <p:nvPr/>
        </p:nvSpPr>
        <p:spPr bwMode="auto">
          <a:xfrm>
            <a:off x="1143000" y="2743200"/>
            <a:ext cx="914400" cy="838200"/>
          </a:xfrm>
          <a:prstGeom prst="ellipse">
            <a:avLst/>
          </a:prstGeom>
          <a:solidFill>
            <a:schemeClr val="tx1"/>
          </a:solidFill>
          <a:ln w="50800">
            <a:solidFill>
              <a:srgbClr val="FFFF00"/>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0533" name="Oval 5">
            <a:extLst>
              <a:ext uri="{FF2B5EF4-FFF2-40B4-BE49-F238E27FC236}">
                <a16:creationId xmlns:a16="http://schemas.microsoft.com/office/drawing/2014/main" id="{DCF4054F-9277-4AAD-9FEA-B49B84E99521}"/>
              </a:ext>
            </a:extLst>
          </p:cNvPr>
          <p:cNvSpPr>
            <a:spLocks noChangeArrowheads="1"/>
          </p:cNvSpPr>
          <p:nvPr/>
        </p:nvSpPr>
        <p:spPr bwMode="auto">
          <a:xfrm>
            <a:off x="1981200" y="1981200"/>
            <a:ext cx="914400" cy="838200"/>
          </a:xfrm>
          <a:prstGeom prst="ellipse">
            <a:avLst/>
          </a:prstGeom>
          <a:solidFill>
            <a:schemeClr val="tx1"/>
          </a:solidFill>
          <a:ln w="50800">
            <a:solidFill>
              <a:srgbClr val="FFFF00"/>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000" b="1">
                <a:solidFill>
                  <a:schemeClr val="accent2"/>
                </a:solidFill>
              </a:rPr>
              <a:t> </a:t>
            </a:r>
            <a:endParaRPr lang="en-US" altLang="en-US" sz="3000"/>
          </a:p>
        </p:txBody>
      </p:sp>
      <p:sp>
        <p:nvSpPr>
          <p:cNvPr id="150534" name="Oval 6">
            <a:extLst>
              <a:ext uri="{FF2B5EF4-FFF2-40B4-BE49-F238E27FC236}">
                <a16:creationId xmlns:a16="http://schemas.microsoft.com/office/drawing/2014/main" id="{BF22350A-C97B-4CF8-BA88-E20CCD0D5EB1}"/>
              </a:ext>
            </a:extLst>
          </p:cNvPr>
          <p:cNvSpPr>
            <a:spLocks noChangeArrowheads="1"/>
          </p:cNvSpPr>
          <p:nvPr/>
        </p:nvSpPr>
        <p:spPr bwMode="auto">
          <a:xfrm>
            <a:off x="2743200" y="2743200"/>
            <a:ext cx="914400" cy="838200"/>
          </a:xfrm>
          <a:prstGeom prst="ellipse">
            <a:avLst/>
          </a:prstGeom>
          <a:solidFill>
            <a:schemeClr val="tx1"/>
          </a:solidFill>
          <a:ln w="50800">
            <a:solidFill>
              <a:srgbClr val="FFFF00"/>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0535" name="Text Box 7">
            <a:extLst>
              <a:ext uri="{FF2B5EF4-FFF2-40B4-BE49-F238E27FC236}">
                <a16:creationId xmlns:a16="http://schemas.microsoft.com/office/drawing/2014/main" id="{9240FCC8-7FB1-414E-B313-61BA2AF76FD4}"/>
              </a:ext>
            </a:extLst>
          </p:cNvPr>
          <p:cNvSpPr txBox="1">
            <a:spLocks noChangeArrowheads="1"/>
          </p:cNvSpPr>
          <p:nvPr/>
        </p:nvSpPr>
        <p:spPr bwMode="auto">
          <a:xfrm>
            <a:off x="2133600" y="2133600"/>
            <a:ext cx="60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b="1">
                <a:solidFill>
                  <a:schemeClr val="bg1"/>
                </a:solidFill>
              </a:rPr>
              <a:t>E  E   E</a:t>
            </a:r>
          </a:p>
        </p:txBody>
      </p:sp>
      <p:sp>
        <p:nvSpPr>
          <p:cNvPr id="150536" name="Text Box 8">
            <a:extLst>
              <a:ext uri="{FF2B5EF4-FFF2-40B4-BE49-F238E27FC236}">
                <a16:creationId xmlns:a16="http://schemas.microsoft.com/office/drawing/2014/main" id="{2F760492-7ED2-4872-98E5-86F9DF5ABA7A}"/>
              </a:ext>
            </a:extLst>
          </p:cNvPr>
          <p:cNvSpPr txBox="1">
            <a:spLocks noChangeArrowheads="1"/>
          </p:cNvSpPr>
          <p:nvPr/>
        </p:nvSpPr>
        <p:spPr bwMode="auto">
          <a:xfrm>
            <a:off x="1295400" y="2895600"/>
            <a:ext cx="60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b="1">
                <a:solidFill>
                  <a:schemeClr val="bg1"/>
                </a:solidFill>
              </a:rPr>
              <a:t>E  E   E</a:t>
            </a:r>
          </a:p>
        </p:txBody>
      </p:sp>
      <p:sp>
        <p:nvSpPr>
          <p:cNvPr id="150537" name="Text Box 9">
            <a:extLst>
              <a:ext uri="{FF2B5EF4-FFF2-40B4-BE49-F238E27FC236}">
                <a16:creationId xmlns:a16="http://schemas.microsoft.com/office/drawing/2014/main" id="{66C5FB36-3688-45B8-8501-5FD563738CD6}"/>
              </a:ext>
            </a:extLst>
          </p:cNvPr>
          <p:cNvSpPr txBox="1">
            <a:spLocks noChangeArrowheads="1"/>
          </p:cNvSpPr>
          <p:nvPr/>
        </p:nvSpPr>
        <p:spPr bwMode="auto">
          <a:xfrm>
            <a:off x="2895600" y="2895600"/>
            <a:ext cx="60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b="1">
                <a:solidFill>
                  <a:schemeClr val="bg1"/>
                </a:solidFill>
              </a:rPr>
              <a:t>E  E   E</a:t>
            </a:r>
          </a:p>
        </p:txBody>
      </p:sp>
      <p:sp>
        <p:nvSpPr>
          <p:cNvPr id="150538" name="Text Box 10">
            <a:extLst>
              <a:ext uri="{FF2B5EF4-FFF2-40B4-BE49-F238E27FC236}">
                <a16:creationId xmlns:a16="http://schemas.microsoft.com/office/drawing/2014/main" id="{74CD7FE6-915F-43B1-8E43-49B6AA512FCA}"/>
              </a:ext>
            </a:extLst>
          </p:cNvPr>
          <p:cNvSpPr txBox="1">
            <a:spLocks noChangeArrowheads="1"/>
          </p:cNvSpPr>
          <p:nvPr/>
        </p:nvSpPr>
        <p:spPr bwMode="auto">
          <a:xfrm>
            <a:off x="152400" y="1219200"/>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chemeClr val="bg1"/>
                </a:solidFill>
              </a:rPr>
              <a:t>Plurality of Equal </a:t>
            </a:r>
            <a:r>
              <a:rPr lang="en-US" altLang="en-US" sz="2000" b="1">
                <a:solidFill>
                  <a:srgbClr val="FF0000"/>
                </a:solidFill>
              </a:rPr>
              <a:t>Elders </a:t>
            </a:r>
            <a:r>
              <a:rPr lang="en-US" altLang="en-US" sz="2000" b="1">
                <a:solidFill>
                  <a:schemeClr val="bg1"/>
                </a:solidFill>
              </a:rPr>
              <a:t>Overseeing 1 Local Church</a:t>
            </a:r>
          </a:p>
        </p:txBody>
      </p:sp>
      <p:sp>
        <p:nvSpPr>
          <p:cNvPr id="150539" name="AutoShape 11">
            <a:extLst>
              <a:ext uri="{FF2B5EF4-FFF2-40B4-BE49-F238E27FC236}">
                <a16:creationId xmlns:a16="http://schemas.microsoft.com/office/drawing/2014/main" id="{55385C0E-A94A-448B-BE9D-B6FDC03DD12A}"/>
              </a:ext>
            </a:extLst>
          </p:cNvPr>
          <p:cNvSpPr>
            <a:spLocks noChangeArrowheads="1"/>
          </p:cNvSpPr>
          <p:nvPr/>
        </p:nvSpPr>
        <p:spPr bwMode="auto">
          <a:xfrm rot="804343">
            <a:off x="4191000" y="2667000"/>
            <a:ext cx="1143000" cy="381000"/>
          </a:xfrm>
          <a:prstGeom prst="rightArrow">
            <a:avLst>
              <a:gd name="adj1" fmla="val 50000"/>
              <a:gd name="adj2" fmla="val 75000"/>
            </a:avLst>
          </a:prstGeom>
          <a:solidFill>
            <a:srgbClr val="0000CC"/>
          </a:solidFill>
          <a:ln w="22225">
            <a:solidFill>
              <a:schemeClr val="bg1"/>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0540" name="Oval 12">
            <a:extLst>
              <a:ext uri="{FF2B5EF4-FFF2-40B4-BE49-F238E27FC236}">
                <a16:creationId xmlns:a16="http://schemas.microsoft.com/office/drawing/2014/main" id="{0B20C5A1-BAB1-4DA8-A45A-56B7B45A16A3}"/>
              </a:ext>
            </a:extLst>
          </p:cNvPr>
          <p:cNvSpPr>
            <a:spLocks noChangeArrowheads="1"/>
          </p:cNvSpPr>
          <p:nvPr/>
        </p:nvSpPr>
        <p:spPr bwMode="auto">
          <a:xfrm>
            <a:off x="6705600" y="2590800"/>
            <a:ext cx="914400" cy="838200"/>
          </a:xfrm>
          <a:prstGeom prst="ellipse">
            <a:avLst/>
          </a:prstGeom>
          <a:solidFill>
            <a:schemeClr val="tx2"/>
          </a:solidFill>
          <a:ln w="50800">
            <a:solidFill>
              <a:srgbClr val="FFFF00"/>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000" b="1">
                <a:solidFill>
                  <a:schemeClr val="accent2"/>
                </a:solidFill>
              </a:rPr>
              <a:t> </a:t>
            </a:r>
            <a:endParaRPr lang="en-US" altLang="en-US" sz="3000"/>
          </a:p>
        </p:txBody>
      </p:sp>
      <p:sp>
        <p:nvSpPr>
          <p:cNvPr id="150541" name="Oval 13">
            <a:extLst>
              <a:ext uri="{FF2B5EF4-FFF2-40B4-BE49-F238E27FC236}">
                <a16:creationId xmlns:a16="http://schemas.microsoft.com/office/drawing/2014/main" id="{8B560F27-7EF2-4AE5-B501-ECEDF2CF9539}"/>
              </a:ext>
            </a:extLst>
          </p:cNvPr>
          <p:cNvSpPr>
            <a:spLocks noChangeArrowheads="1"/>
          </p:cNvSpPr>
          <p:nvPr/>
        </p:nvSpPr>
        <p:spPr bwMode="auto">
          <a:xfrm>
            <a:off x="8077200" y="2590800"/>
            <a:ext cx="914400" cy="838200"/>
          </a:xfrm>
          <a:prstGeom prst="ellipse">
            <a:avLst/>
          </a:prstGeom>
          <a:solidFill>
            <a:schemeClr val="tx2"/>
          </a:solidFill>
          <a:ln w="50800">
            <a:solidFill>
              <a:srgbClr val="FFFF00"/>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000" b="1">
                <a:solidFill>
                  <a:schemeClr val="accent2"/>
                </a:solidFill>
              </a:rPr>
              <a:t> </a:t>
            </a:r>
            <a:endParaRPr lang="en-US" altLang="en-US" sz="3000"/>
          </a:p>
        </p:txBody>
      </p:sp>
      <p:sp>
        <p:nvSpPr>
          <p:cNvPr id="150542" name="Oval 14">
            <a:extLst>
              <a:ext uri="{FF2B5EF4-FFF2-40B4-BE49-F238E27FC236}">
                <a16:creationId xmlns:a16="http://schemas.microsoft.com/office/drawing/2014/main" id="{BB6662AB-9008-4487-A641-7A6709F714BF}"/>
              </a:ext>
            </a:extLst>
          </p:cNvPr>
          <p:cNvSpPr>
            <a:spLocks noChangeArrowheads="1"/>
          </p:cNvSpPr>
          <p:nvPr/>
        </p:nvSpPr>
        <p:spPr bwMode="auto">
          <a:xfrm>
            <a:off x="6096000" y="3429000"/>
            <a:ext cx="914400" cy="838200"/>
          </a:xfrm>
          <a:prstGeom prst="ellipse">
            <a:avLst/>
          </a:prstGeom>
          <a:solidFill>
            <a:schemeClr val="tx2"/>
          </a:solidFill>
          <a:ln w="50800">
            <a:solidFill>
              <a:srgbClr val="FFFF00"/>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000" b="1">
                <a:solidFill>
                  <a:schemeClr val="accent2"/>
                </a:solidFill>
              </a:rPr>
              <a:t> </a:t>
            </a:r>
            <a:endParaRPr lang="en-US" altLang="en-US" sz="3000"/>
          </a:p>
        </p:txBody>
      </p:sp>
      <p:sp>
        <p:nvSpPr>
          <p:cNvPr id="150543" name="Oval 15">
            <a:extLst>
              <a:ext uri="{FF2B5EF4-FFF2-40B4-BE49-F238E27FC236}">
                <a16:creationId xmlns:a16="http://schemas.microsoft.com/office/drawing/2014/main" id="{EBB855E3-2119-4DE7-977A-E90C41C15693}"/>
              </a:ext>
            </a:extLst>
          </p:cNvPr>
          <p:cNvSpPr>
            <a:spLocks noChangeArrowheads="1"/>
          </p:cNvSpPr>
          <p:nvPr/>
        </p:nvSpPr>
        <p:spPr bwMode="auto">
          <a:xfrm>
            <a:off x="7543800" y="3429000"/>
            <a:ext cx="914400" cy="838200"/>
          </a:xfrm>
          <a:prstGeom prst="ellipse">
            <a:avLst/>
          </a:prstGeom>
          <a:solidFill>
            <a:schemeClr val="tx2"/>
          </a:solidFill>
          <a:ln w="50800">
            <a:solidFill>
              <a:srgbClr val="FFFF00"/>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000" b="1">
                <a:solidFill>
                  <a:schemeClr val="accent2"/>
                </a:solidFill>
              </a:rPr>
              <a:t> </a:t>
            </a:r>
            <a:endParaRPr lang="en-US" altLang="en-US" sz="3000"/>
          </a:p>
        </p:txBody>
      </p:sp>
      <p:sp>
        <p:nvSpPr>
          <p:cNvPr id="150544" name="Text Box 16">
            <a:extLst>
              <a:ext uri="{FF2B5EF4-FFF2-40B4-BE49-F238E27FC236}">
                <a16:creationId xmlns:a16="http://schemas.microsoft.com/office/drawing/2014/main" id="{77A679EB-7198-43CB-9B4C-DFD934E85B4A}"/>
              </a:ext>
            </a:extLst>
          </p:cNvPr>
          <p:cNvSpPr txBox="1">
            <a:spLocks noChangeArrowheads="1"/>
          </p:cNvSpPr>
          <p:nvPr/>
        </p:nvSpPr>
        <p:spPr bwMode="auto">
          <a:xfrm>
            <a:off x="6858000" y="2743200"/>
            <a:ext cx="60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b="1">
                <a:solidFill>
                  <a:srgbClr val="FF0000"/>
                </a:solidFill>
              </a:rPr>
              <a:t>PE  </a:t>
            </a:r>
            <a:r>
              <a:rPr lang="en-US" altLang="en-US" sz="1600" b="1">
                <a:solidFill>
                  <a:schemeClr val="bg1"/>
                </a:solidFill>
              </a:rPr>
              <a:t>E  E</a:t>
            </a:r>
          </a:p>
        </p:txBody>
      </p:sp>
      <p:sp>
        <p:nvSpPr>
          <p:cNvPr id="150545" name="Text Box 17">
            <a:extLst>
              <a:ext uri="{FF2B5EF4-FFF2-40B4-BE49-F238E27FC236}">
                <a16:creationId xmlns:a16="http://schemas.microsoft.com/office/drawing/2014/main" id="{D3011ADF-CF22-4B1C-A460-405B623F1022}"/>
              </a:ext>
            </a:extLst>
          </p:cNvPr>
          <p:cNvSpPr txBox="1">
            <a:spLocks noChangeArrowheads="1"/>
          </p:cNvSpPr>
          <p:nvPr/>
        </p:nvSpPr>
        <p:spPr bwMode="auto">
          <a:xfrm>
            <a:off x="6248400" y="3581400"/>
            <a:ext cx="60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b="1">
                <a:solidFill>
                  <a:srgbClr val="FF0000"/>
                </a:solidFill>
              </a:rPr>
              <a:t>PE  </a:t>
            </a:r>
            <a:r>
              <a:rPr lang="en-US" altLang="en-US" sz="1600" b="1">
                <a:solidFill>
                  <a:schemeClr val="bg1"/>
                </a:solidFill>
              </a:rPr>
              <a:t>E  E</a:t>
            </a:r>
          </a:p>
        </p:txBody>
      </p:sp>
      <p:sp>
        <p:nvSpPr>
          <p:cNvPr id="150546" name="Text Box 18">
            <a:extLst>
              <a:ext uri="{FF2B5EF4-FFF2-40B4-BE49-F238E27FC236}">
                <a16:creationId xmlns:a16="http://schemas.microsoft.com/office/drawing/2014/main" id="{1B75EE2A-9E3A-4837-95B4-CA04DDA15245}"/>
              </a:ext>
            </a:extLst>
          </p:cNvPr>
          <p:cNvSpPr txBox="1">
            <a:spLocks noChangeArrowheads="1"/>
          </p:cNvSpPr>
          <p:nvPr/>
        </p:nvSpPr>
        <p:spPr bwMode="auto">
          <a:xfrm>
            <a:off x="8229600" y="2667000"/>
            <a:ext cx="60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b="1">
                <a:solidFill>
                  <a:srgbClr val="FF0000"/>
                </a:solidFill>
              </a:rPr>
              <a:t>PE </a:t>
            </a:r>
            <a:r>
              <a:rPr lang="en-US" altLang="en-US" sz="1600" b="1">
                <a:solidFill>
                  <a:schemeClr val="accent2"/>
                </a:solidFill>
              </a:rPr>
              <a:t> </a:t>
            </a:r>
            <a:r>
              <a:rPr lang="en-US" altLang="en-US" sz="1600" b="1">
                <a:solidFill>
                  <a:schemeClr val="bg1"/>
                </a:solidFill>
              </a:rPr>
              <a:t>E  E</a:t>
            </a:r>
          </a:p>
        </p:txBody>
      </p:sp>
      <p:sp>
        <p:nvSpPr>
          <p:cNvPr id="150547" name="Text Box 19">
            <a:extLst>
              <a:ext uri="{FF2B5EF4-FFF2-40B4-BE49-F238E27FC236}">
                <a16:creationId xmlns:a16="http://schemas.microsoft.com/office/drawing/2014/main" id="{C5C9652F-1929-41FF-BBA3-B233312C0D01}"/>
              </a:ext>
            </a:extLst>
          </p:cNvPr>
          <p:cNvSpPr txBox="1">
            <a:spLocks noChangeArrowheads="1"/>
          </p:cNvSpPr>
          <p:nvPr/>
        </p:nvSpPr>
        <p:spPr bwMode="auto">
          <a:xfrm>
            <a:off x="7696200" y="3505200"/>
            <a:ext cx="60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b="1">
                <a:solidFill>
                  <a:srgbClr val="FF0000"/>
                </a:solidFill>
              </a:rPr>
              <a:t>PE  </a:t>
            </a:r>
            <a:r>
              <a:rPr lang="en-US" altLang="en-US" sz="1600" b="1">
                <a:solidFill>
                  <a:schemeClr val="bg1"/>
                </a:solidFill>
              </a:rPr>
              <a:t>E  E</a:t>
            </a:r>
          </a:p>
        </p:txBody>
      </p:sp>
      <p:sp>
        <p:nvSpPr>
          <p:cNvPr id="150548" name="Text Box 20">
            <a:extLst>
              <a:ext uri="{FF2B5EF4-FFF2-40B4-BE49-F238E27FC236}">
                <a16:creationId xmlns:a16="http://schemas.microsoft.com/office/drawing/2014/main" id="{8847585B-04BC-455B-AF33-498DEE26EA9B}"/>
              </a:ext>
            </a:extLst>
          </p:cNvPr>
          <p:cNvSpPr txBox="1">
            <a:spLocks noChangeArrowheads="1"/>
          </p:cNvSpPr>
          <p:nvPr/>
        </p:nvSpPr>
        <p:spPr bwMode="auto">
          <a:xfrm rot="799309">
            <a:off x="4114800" y="22701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chemeClr val="bg1"/>
                </a:solidFill>
              </a:rPr>
              <a:t>Then This</a:t>
            </a:r>
          </a:p>
        </p:txBody>
      </p:sp>
      <p:sp>
        <p:nvSpPr>
          <p:cNvPr id="150549" name="AutoShape 21">
            <a:extLst>
              <a:ext uri="{FF2B5EF4-FFF2-40B4-BE49-F238E27FC236}">
                <a16:creationId xmlns:a16="http://schemas.microsoft.com/office/drawing/2014/main" id="{F6CF34A1-0CD9-44BC-8499-A31ABC17C3A2}"/>
              </a:ext>
            </a:extLst>
          </p:cNvPr>
          <p:cNvSpPr>
            <a:spLocks noChangeArrowheads="1"/>
          </p:cNvSpPr>
          <p:nvPr/>
        </p:nvSpPr>
        <p:spPr bwMode="auto">
          <a:xfrm rot="-954679">
            <a:off x="4343400" y="3927475"/>
            <a:ext cx="1219200" cy="381000"/>
          </a:xfrm>
          <a:prstGeom prst="leftArrow">
            <a:avLst>
              <a:gd name="adj1" fmla="val 50000"/>
              <a:gd name="adj2" fmla="val 80000"/>
            </a:avLst>
          </a:prstGeom>
          <a:solidFill>
            <a:srgbClr val="0000CC"/>
          </a:solidFill>
          <a:ln w="22225">
            <a:solidFill>
              <a:schemeClr val="bg1"/>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0550" name="Text Box 22">
            <a:extLst>
              <a:ext uri="{FF2B5EF4-FFF2-40B4-BE49-F238E27FC236}">
                <a16:creationId xmlns:a16="http://schemas.microsoft.com/office/drawing/2014/main" id="{2FB7B7CA-C82E-4719-B830-B9E7FAF77107}"/>
              </a:ext>
            </a:extLst>
          </p:cNvPr>
          <p:cNvSpPr txBox="1">
            <a:spLocks noChangeArrowheads="1"/>
          </p:cNvSpPr>
          <p:nvPr/>
        </p:nvSpPr>
        <p:spPr bwMode="auto">
          <a:xfrm rot="-905052">
            <a:off x="4191000" y="3505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chemeClr val="bg1"/>
                </a:solidFill>
              </a:rPr>
              <a:t>Then This</a:t>
            </a:r>
          </a:p>
        </p:txBody>
      </p:sp>
      <p:sp>
        <p:nvSpPr>
          <p:cNvPr id="150551" name="Rectangle 23">
            <a:extLst>
              <a:ext uri="{FF2B5EF4-FFF2-40B4-BE49-F238E27FC236}">
                <a16:creationId xmlns:a16="http://schemas.microsoft.com/office/drawing/2014/main" id="{C7A01D20-FF64-435C-8F2C-0DDEA0A283B7}"/>
              </a:ext>
            </a:extLst>
          </p:cNvPr>
          <p:cNvSpPr>
            <a:spLocks noChangeArrowheads="1"/>
          </p:cNvSpPr>
          <p:nvPr/>
        </p:nvSpPr>
        <p:spPr bwMode="auto">
          <a:xfrm>
            <a:off x="685800" y="4572000"/>
            <a:ext cx="3657600" cy="838200"/>
          </a:xfrm>
          <a:prstGeom prst="rect">
            <a:avLst/>
          </a:prstGeom>
          <a:solidFill>
            <a:schemeClr val="tx1"/>
          </a:solidFill>
          <a:ln w="50800">
            <a:solidFill>
              <a:srgbClr val="FFFF00"/>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0552" name="Text Box 24">
            <a:extLst>
              <a:ext uri="{FF2B5EF4-FFF2-40B4-BE49-F238E27FC236}">
                <a16:creationId xmlns:a16="http://schemas.microsoft.com/office/drawing/2014/main" id="{63C5A8CA-B57B-45D2-BC27-BF91FC1DA040}"/>
              </a:ext>
            </a:extLst>
          </p:cNvPr>
          <p:cNvSpPr txBox="1">
            <a:spLocks noChangeArrowheads="1"/>
          </p:cNvSpPr>
          <p:nvPr/>
        </p:nvSpPr>
        <p:spPr bwMode="auto">
          <a:xfrm>
            <a:off x="457200" y="4648200"/>
            <a:ext cx="3886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chemeClr val="accent2"/>
                </a:solidFill>
              </a:rPr>
              <a:t>     </a:t>
            </a:r>
            <a:r>
              <a:rPr lang="en-US" altLang="en-US" sz="1800" b="1">
                <a:solidFill>
                  <a:schemeClr val="bg1"/>
                </a:solidFill>
              </a:rPr>
              <a:t>PE PE PE PE PE PE PE</a:t>
            </a:r>
          </a:p>
          <a:p>
            <a:pPr eaLnBrk="1" hangingPunct="1">
              <a:spcBef>
                <a:spcPct val="50000"/>
              </a:spcBef>
              <a:buFontTx/>
              <a:buNone/>
            </a:pPr>
            <a:r>
              <a:rPr lang="en-US" altLang="en-US" sz="1800" b="1">
                <a:solidFill>
                  <a:schemeClr val="bg1"/>
                </a:solidFill>
              </a:rPr>
              <a:t>     PE PE PE PE PE PE PE</a:t>
            </a:r>
          </a:p>
        </p:txBody>
      </p:sp>
      <p:sp>
        <p:nvSpPr>
          <p:cNvPr id="150553" name="Text Box 25">
            <a:extLst>
              <a:ext uri="{FF2B5EF4-FFF2-40B4-BE49-F238E27FC236}">
                <a16:creationId xmlns:a16="http://schemas.microsoft.com/office/drawing/2014/main" id="{0DF8417F-8731-4E95-B00D-368EA0A725E0}"/>
              </a:ext>
            </a:extLst>
          </p:cNvPr>
          <p:cNvSpPr txBox="1">
            <a:spLocks noChangeArrowheads="1"/>
          </p:cNvSpPr>
          <p:nvPr/>
        </p:nvSpPr>
        <p:spPr bwMode="auto">
          <a:xfrm>
            <a:off x="3657600" y="4800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rPr>
              <a:t>Co.B</a:t>
            </a:r>
          </a:p>
        </p:txBody>
      </p:sp>
      <p:sp>
        <p:nvSpPr>
          <p:cNvPr id="150554" name="Text Box 26">
            <a:extLst>
              <a:ext uri="{FF2B5EF4-FFF2-40B4-BE49-F238E27FC236}">
                <a16:creationId xmlns:a16="http://schemas.microsoft.com/office/drawing/2014/main" id="{02D1FE15-339B-418C-9CBC-0AA1D79E7A41}"/>
              </a:ext>
            </a:extLst>
          </p:cNvPr>
          <p:cNvSpPr txBox="1">
            <a:spLocks noChangeArrowheads="1"/>
          </p:cNvSpPr>
          <p:nvPr/>
        </p:nvSpPr>
        <p:spPr bwMode="auto">
          <a:xfrm>
            <a:off x="5105400" y="5089525"/>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chemeClr val="bg1"/>
                </a:solidFill>
              </a:rPr>
              <a:t>Nicean Council 325 A.D. </a:t>
            </a:r>
          </a:p>
        </p:txBody>
      </p:sp>
      <p:sp>
        <p:nvSpPr>
          <p:cNvPr id="150555" name="Rectangle 27">
            <a:extLst>
              <a:ext uri="{FF2B5EF4-FFF2-40B4-BE49-F238E27FC236}">
                <a16:creationId xmlns:a16="http://schemas.microsoft.com/office/drawing/2014/main" id="{33CBC7FD-D067-41FD-8204-8D554A6949BA}"/>
              </a:ext>
            </a:extLst>
          </p:cNvPr>
          <p:cNvSpPr>
            <a:spLocks noChangeArrowheads="1"/>
          </p:cNvSpPr>
          <p:nvPr/>
        </p:nvSpPr>
        <p:spPr bwMode="auto">
          <a:xfrm>
            <a:off x="685800" y="5943600"/>
            <a:ext cx="3657600" cy="838200"/>
          </a:xfrm>
          <a:prstGeom prst="rect">
            <a:avLst/>
          </a:prstGeom>
          <a:solidFill>
            <a:schemeClr val="tx1"/>
          </a:solidFill>
          <a:ln w="50800">
            <a:solidFill>
              <a:srgbClr val="FFFF00"/>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0556" name="Text Box 28">
            <a:extLst>
              <a:ext uri="{FF2B5EF4-FFF2-40B4-BE49-F238E27FC236}">
                <a16:creationId xmlns:a16="http://schemas.microsoft.com/office/drawing/2014/main" id="{7FF9BD7A-F3F8-4810-B9A2-7841761533A7}"/>
              </a:ext>
            </a:extLst>
          </p:cNvPr>
          <p:cNvSpPr txBox="1">
            <a:spLocks noChangeArrowheads="1"/>
          </p:cNvSpPr>
          <p:nvPr/>
        </p:nvSpPr>
        <p:spPr bwMode="auto">
          <a:xfrm>
            <a:off x="457200" y="6008688"/>
            <a:ext cx="38862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chemeClr val="accent2"/>
                </a:solidFill>
              </a:rPr>
              <a:t>    </a:t>
            </a:r>
            <a:r>
              <a:rPr lang="en-US" altLang="en-US" sz="1800" b="1">
                <a:solidFill>
                  <a:schemeClr val="bg1"/>
                </a:solidFill>
              </a:rPr>
              <a:t>Co.B. PE Co.B. PE Co. B.</a:t>
            </a:r>
          </a:p>
          <a:p>
            <a:pPr eaLnBrk="1" hangingPunct="1">
              <a:buFontTx/>
              <a:buNone/>
            </a:pPr>
            <a:r>
              <a:rPr lang="en-US" altLang="en-US" sz="1800" b="1">
                <a:solidFill>
                  <a:schemeClr val="bg1"/>
                </a:solidFill>
              </a:rPr>
              <a:t>    Co.B. PE Co.B. PE Co. B.</a:t>
            </a:r>
          </a:p>
        </p:txBody>
      </p:sp>
      <p:sp>
        <p:nvSpPr>
          <p:cNvPr id="150557" name="Text Box 29">
            <a:extLst>
              <a:ext uri="{FF2B5EF4-FFF2-40B4-BE49-F238E27FC236}">
                <a16:creationId xmlns:a16="http://schemas.microsoft.com/office/drawing/2014/main" id="{C2776740-F5A8-4E96-8208-F91225A82D9D}"/>
              </a:ext>
            </a:extLst>
          </p:cNvPr>
          <p:cNvSpPr txBox="1">
            <a:spLocks noChangeArrowheads="1"/>
          </p:cNvSpPr>
          <p:nvPr/>
        </p:nvSpPr>
        <p:spPr bwMode="auto">
          <a:xfrm>
            <a:off x="3581400" y="60960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rPr>
              <a:t>Cy.B</a:t>
            </a:r>
          </a:p>
        </p:txBody>
      </p:sp>
      <p:sp>
        <p:nvSpPr>
          <p:cNvPr id="150559" name="Rectangle 31">
            <a:extLst>
              <a:ext uri="{FF2B5EF4-FFF2-40B4-BE49-F238E27FC236}">
                <a16:creationId xmlns:a16="http://schemas.microsoft.com/office/drawing/2014/main" id="{9343FA9F-340B-4EE0-960A-6FE0170A22E8}"/>
              </a:ext>
            </a:extLst>
          </p:cNvPr>
          <p:cNvSpPr>
            <a:spLocks noChangeArrowheads="1"/>
          </p:cNvSpPr>
          <p:nvPr/>
        </p:nvSpPr>
        <p:spPr bwMode="auto">
          <a:xfrm>
            <a:off x="5181600" y="5562600"/>
            <a:ext cx="3657600" cy="1219200"/>
          </a:xfrm>
          <a:prstGeom prst="rect">
            <a:avLst/>
          </a:prstGeom>
          <a:solidFill>
            <a:schemeClr val="tx1"/>
          </a:solidFill>
          <a:ln w="50800">
            <a:solidFill>
              <a:srgbClr val="FFFF00"/>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0560" name="Text Box 32">
            <a:extLst>
              <a:ext uri="{FF2B5EF4-FFF2-40B4-BE49-F238E27FC236}">
                <a16:creationId xmlns:a16="http://schemas.microsoft.com/office/drawing/2014/main" id="{E99111DE-3A35-45B8-8EF1-73A473CFC33D}"/>
              </a:ext>
            </a:extLst>
          </p:cNvPr>
          <p:cNvSpPr txBox="1">
            <a:spLocks noChangeArrowheads="1"/>
          </p:cNvSpPr>
          <p:nvPr/>
        </p:nvSpPr>
        <p:spPr bwMode="auto">
          <a:xfrm>
            <a:off x="5181600" y="5715000"/>
            <a:ext cx="3886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chemeClr val="accent2"/>
                </a:solidFill>
              </a:rPr>
              <a:t>   </a:t>
            </a:r>
            <a:r>
              <a:rPr lang="en-US" altLang="en-US" sz="1800" b="1">
                <a:solidFill>
                  <a:srgbClr val="FF0000"/>
                </a:solidFill>
              </a:rPr>
              <a:t>CONSTANTINE PRESIDES</a:t>
            </a:r>
            <a:r>
              <a:rPr lang="en-US" altLang="en-US" sz="1800" b="1">
                <a:solidFill>
                  <a:schemeClr val="accent2"/>
                </a:solidFill>
              </a:rPr>
              <a:t>    </a:t>
            </a:r>
          </a:p>
          <a:p>
            <a:pPr eaLnBrk="1" hangingPunct="1">
              <a:spcBef>
                <a:spcPct val="0"/>
              </a:spcBef>
              <a:buFontTx/>
              <a:buNone/>
            </a:pPr>
            <a:r>
              <a:rPr lang="en-US" altLang="en-US" sz="1800" b="1">
                <a:solidFill>
                  <a:schemeClr val="accent2"/>
                </a:solidFill>
              </a:rPr>
              <a:t>   </a:t>
            </a:r>
            <a:r>
              <a:rPr lang="en-US" altLang="en-US" sz="1800" b="1">
                <a:solidFill>
                  <a:schemeClr val="bg1"/>
                </a:solidFill>
              </a:rPr>
              <a:t>Co.B. PE Cy.B. PE Co. B. PE</a:t>
            </a:r>
          </a:p>
          <a:p>
            <a:pPr eaLnBrk="1" hangingPunct="1">
              <a:spcBef>
                <a:spcPct val="0"/>
              </a:spcBef>
              <a:buFontTx/>
              <a:buNone/>
            </a:pPr>
            <a:r>
              <a:rPr lang="en-US" altLang="en-US" sz="1800" b="1">
                <a:solidFill>
                  <a:schemeClr val="bg1"/>
                </a:solidFill>
              </a:rPr>
              <a:t>   Cy.B. PE Co.B. PE Cy. B. PE</a:t>
            </a:r>
          </a:p>
        </p:txBody>
      </p:sp>
      <p:sp>
        <p:nvSpPr>
          <p:cNvPr id="150561" name="AutoShape 33">
            <a:extLst>
              <a:ext uri="{FF2B5EF4-FFF2-40B4-BE49-F238E27FC236}">
                <a16:creationId xmlns:a16="http://schemas.microsoft.com/office/drawing/2014/main" id="{7F7ABC58-76FF-414D-84EC-3F8636FF024A}"/>
              </a:ext>
            </a:extLst>
          </p:cNvPr>
          <p:cNvSpPr>
            <a:spLocks noChangeArrowheads="1"/>
          </p:cNvSpPr>
          <p:nvPr/>
        </p:nvSpPr>
        <p:spPr bwMode="auto">
          <a:xfrm>
            <a:off x="4495800" y="6172200"/>
            <a:ext cx="609600" cy="381000"/>
          </a:xfrm>
          <a:prstGeom prst="rightArrow">
            <a:avLst>
              <a:gd name="adj1" fmla="val 50000"/>
              <a:gd name="adj2" fmla="val 40000"/>
            </a:avLst>
          </a:prstGeom>
          <a:solidFill>
            <a:srgbClr val="0000CC"/>
          </a:solidFill>
          <a:ln w="22225">
            <a:solidFill>
              <a:schemeClr val="bg1"/>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0564" name="Text Box 36">
            <a:extLst>
              <a:ext uri="{FF2B5EF4-FFF2-40B4-BE49-F238E27FC236}">
                <a16:creationId xmlns:a16="http://schemas.microsoft.com/office/drawing/2014/main" id="{0B3C3D2E-437E-4236-AF04-C312B3F13086}"/>
              </a:ext>
            </a:extLst>
          </p:cNvPr>
          <p:cNvSpPr txBox="1">
            <a:spLocks noChangeArrowheads="1"/>
          </p:cNvSpPr>
          <p:nvPr/>
        </p:nvSpPr>
        <p:spPr bwMode="auto">
          <a:xfrm>
            <a:off x="5257800" y="1736725"/>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chemeClr val="bg1"/>
                </a:solidFill>
              </a:rPr>
              <a:t>Elected </a:t>
            </a:r>
            <a:r>
              <a:rPr lang="en-US" altLang="en-US" sz="2000" b="1">
                <a:solidFill>
                  <a:srgbClr val="FF0000"/>
                </a:solidFill>
              </a:rPr>
              <a:t>Presiding Elders</a:t>
            </a:r>
            <a:r>
              <a:rPr lang="en-US" altLang="en-US" sz="2000" b="1">
                <a:solidFill>
                  <a:schemeClr val="bg1"/>
                </a:solidFill>
              </a:rPr>
              <a:t> Over Each Local Church</a:t>
            </a:r>
          </a:p>
        </p:txBody>
      </p:sp>
      <p:sp>
        <p:nvSpPr>
          <p:cNvPr id="150565" name="Text Box 37">
            <a:extLst>
              <a:ext uri="{FF2B5EF4-FFF2-40B4-BE49-F238E27FC236}">
                <a16:creationId xmlns:a16="http://schemas.microsoft.com/office/drawing/2014/main" id="{F20A6C41-2E93-4AF0-8648-652528CDE4A9}"/>
              </a:ext>
            </a:extLst>
          </p:cNvPr>
          <p:cNvSpPr txBox="1">
            <a:spLocks noChangeArrowheads="1"/>
          </p:cNvSpPr>
          <p:nvPr/>
        </p:nvSpPr>
        <p:spPr bwMode="auto">
          <a:xfrm>
            <a:off x="381000" y="4098925"/>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chemeClr val="bg1"/>
                </a:solidFill>
              </a:rPr>
              <a:t>Elected </a:t>
            </a:r>
            <a:r>
              <a:rPr lang="en-US" altLang="en-US" sz="2000" b="1">
                <a:solidFill>
                  <a:srgbClr val="FF0000"/>
                </a:solidFill>
              </a:rPr>
              <a:t>Country Bishops</a:t>
            </a:r>
            <a:endParaRPr lang="en-US" altLang="en-US" sz="2000" b="1">
              <a:solidFill>
                <a:schemeClr val="bg1"/>
              </a:solidFill>
            </a:endParaRPr>
          </a:p>
        </p:txBody>
      </p:sp>
      <p:sp>
        <p:nvSpPr>
          <p:cNvPr id="150566" name="Text Box 38">
            <a:extLst>
              <a:ext uri="{FF2B5EF4-FFF2-40B4-BE49-F238E27FC236}">
                <a16:creationId xmlns:a16="http://schemas.microsoft.com/office/drawing/2014/main" id="{735C80E0-0D69-422C-A5E4-79A41824D471}"/>
              </a:ext>
            </a:extLst>
          </p:cNvPr>
          <p:cNvSpPr txBox="1">
            <a:spLocks noChangeArrowheads="1"/>
          </p:cNvSpPr>
          <p:nvPr/>
        </p:nvSpPr>
        <p:spPr bwMode="auto">
          <a:xfrm>
            <a:off x="152400" y="5546725"/>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chemeClr val="bg1"/>
                </a:solidFill>
              </a:rPr>
              <a:t>Elected </a:t>
            </a:r>
            <a:r>
              <a:rPr lang="en-US" altLang="en-US" sz="2000" b="1">
                <a:solidFill>
                  <a:srgbClr val="FF0000"/>
                </a:solidFill>
              </a:rPr>
              <a:t>City Bishops</a:t>
            </a:r>
            <a:endParaRPr lang="en-US" altLang="en-US" sz="2000" b="1">
              <a:solidFill>
                <a:schemeClr val="bg1"/>
              </a:solidFill>
            </a:endParaRPr>
          </a:p>
        </p:txBody>
      </p:sp>
      <p:sp>
        <p:nvSpPr>
          <p:cNvPr id="150567" name="Rectangle 39">
            <a:extLst>
              <a:ext uri="{FF2B5EF4-FFF2-40B4-BE49-F238E27FC236}">
                <a16:creationId xmlns:a16="http://schemas.microsoft.com/office/drawing/2014/main" id="{1F1EC23A-2CF6-4D3D-80F3-9A21C319A58D}"/>
              </a:ext>
            </a:extLst>
          </p:cNvPr>
          <p:cNvSpPr>
            <a:spLocks noChangeArrowheads="1"/>
          </p:cNvSpPr>
          <p:nvPr/>
        </p:nvSpPr>
        <p:spPr bwMode="auto">
          <a:xfrm>
            <a:off x="0" y="0"/>
            <a:ext cx="91440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50568" name="WordArt 40">
            <a:extLst>
              <a:ext uri="{FF2B5EF4-FFF2-40B4-BE49-F238E27FC236}">
                <a16:creationId xmlns:a16="http://schemas.microsoft.com/office/drawing/2014/main" id="{B89D0C9E-EF08-4590-98CB-4E29ADBE8E23}"/>
              </a:ext>
            </a:extLst>
          </p:cNvPr>
          <p:cNvSpPr>
            <a:spLocks noChangeArrowheads="1" noChangeShapeType="1" noTextEdit="1"/>
          </p:cNvSpPr>
          <p:nvPr/>
        </p:nvSpPr>
        <p:spPr bwMode="auto">
          <a:xfrm>
            <a:off x="228600" y="228600"/>
            <a:ext cx="87630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Apostasy in Leadership</a:t>
            </a:r>
          </a:p>
        </p:txBody>
      </p:sp>
      <p:sp>
        <p:nvSpPr>
          <p:cNvPr id="150569" name="AutoShape 41">
            <a:extLst>
              <a:ext uri="{FF2B5EF4-FFF2-40B4-BE49-F238E27FC236}">
                <a16:creationId xmlns:a16="http://schemas.microsoft.com/office/drawing/2014/main" id="{B0A21F58-8819-4A65-8034-0DC60F9EBBC4}"/>
              </a:ext>
            </a:extLst>
          </p:cNvPr>
          <p:cNvSpPr>
            <a:spLocks noChangeArrowheads="1"/>
          </p:cNvSpPr>
          <p:nvPr/>
        </p:nvSpPr>
        <p:spPr bwMode="auto">
          <a:xfrm rot="5400000">
            <a:off x="3584575" y="5484813"/>
            <a:ext cx="381000" cy="381000"/>
          </a:xfrm>
          <a:prstGeom prst="rightArrow">
            <a:avLst>
              <a:gd name="adj1" fmla="val 50000"/>
              <a:gd name="adj2" fmla="val 25000"/>
            </a:avLst>
          </a:prstGeom>
          <a:solidFill>
            <a:srgbClr val="0000CC"/>
          </a:solidFill>
          <a:ln w="22225">
            <a:solidFill>
              <a:schemeClr val="bg1"/>
            </a:solidFill>
            <a:miter lim="800000"/>
            <a:headEnd type="none" w="sm" len="sm"/>
            <a:tailEnd type="none" w="sm" len="sm"/>
          </a:ln>
        </p:spPr>
        <p:txBody>
          <a:bodyPr wrap="none"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0567"/>
                                        </p:tgtEl>
                                        <p:attrNameLst>
                                          <p:attrName>style.visibility</p:attrName>
                                        </p:attrNameLst>
                                      </p:cBhvr>
                                      <p:to>
                                        <p:strVal val="visible"/>
                                      </p:to>
                                    </p:set>
                                    <p:anim calcmode="lin" valueType="num">
                                      <p:cBhvr additive="base">
                                        <p:cTn id="7" dur="1000" fill="hold"/>
                                        <p:tgtEl>
                                          <p:spTgt spid="150567"/>
                                        </p:tgtEl>
                                        <p:attrNameLst>
                                          <p:attrName>ppt_x</p:attrName>
                                        </p:attrNameLst>
                                      </p:cBhvr>
                                      <p:tavLst>
                                        <p:tav tm="0">
                                          <p:val>
                                            <p:strVal val="0-#ppt_w/2"/>
                                          </p:val>
                                        </p:tav>
                                        <p:tav tm="100000">
                                          <p:val>
                                            <p:strVal val="#ppt_x"/>
                                          </p:val>
                                        </p:tav>
                                      </p:tavLst>
                                    </p:anim>
                                    <p:anim calcmode="lin" valueType="num">
                                      <p:cBhvr additive="base">
                                        <p:cTn id="8" dur="1000" fill="hold"/>
                                        <p:tgtEl>
                                          <p:spTgt spid="15056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0568"/>
                                        </p:tgtEl>
                                        <p:attrNameLst>
                                          <p:attrName>style.visibility</p:attrName>
                                        </p:attrNameLst>
                                      </p:cBhvr>
                                      <p:to>
                                        <p:strVal val="visible"/>
                                      </p:to>
                                    </p:set>
                                    <p:anim calcmode="lin" valueType="num">
                                      <p:cBhvr additive="base">
                                        <p:cTn id="11" dur="1000" fill="hold"/>
                                        <p:tgtEl>
                                          <p:spTgt spid="150568"/>
                                        </p:tgtEl>
                                        <p:attrNameLst>
                                          <p:attrName>ppt_x</p:attrName>
                                        </p:attrNameLst>
                                      </p:cBhvr>
                                      <p:tavLst>
                                        <p:tav tm="0">
                                          <p:val>
                                            <p:strVal val="0-#ppt_w/2"/>
                                          </p:val>
                                        </p:tav>
                                        <p:tav tm="100000">
                                          <p:val>
                                            <p:strVal val="#ppt_x"/>
                                          </p:val>
                                        </p:tav>
                                      </p:tavLst>
                                    </p:anim>
                                    <p:anim calcmode="lin" valueType="num">
                                      <p:cBhvr additive="base">
                                        <p:cTn id="12" dur="1000" fill="hold"/>
                                        <p:tgtEl>
                                          <p:spTgt spid="15056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50538">
                                            <p:txEl>
                                              <p:pRg st="0" end="0"/>
                                            </p:txEl>
                                          </p:spTgt>
                                        </p:tgtEl>
                                        <p:attrNameLst>
                                          <p:attrName>style.visibility</p:attrName>
                                        </p:attrNameLst>
                                      </p:cBhvr>
                                      <p:to>
                                        <p:strVal val="visible"/>
                                      </p:to>
                                    </p:set>
                                    <p:animEffect transition="in" filter="wipe(left)">
                                      <p:cBhvr>
                                        <p:cTn id="16" dur="500"/>
                                        <p:tgtEl>
                                          <p:spTgt spid="150538">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0530"/>
                                        </p:tgtEl>
                                        <p:attrNameLst>
                                          <p:attrName>style.visibility</p:attrName>
                                        </p:attrNameLst>
                                      </p:cBhvr>
                                      <p:to>
                                        <p:strVal val="visible"/>
                                      </p:to>
                                    </p:set>
                                    <p:animEffect transition="in" filter="wipe(left)">
                                      <p:cBhvr>
                                        <p:cTn id="19" dur="500"/>
                                        <p:tgtEl>
                                          <p:spTgt spid="15053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0531"/>
                                        </p:tgtEl>
                                        <p:attrNameLst>
                                          <p:attrName>style.visibility</p:attrName>
                                        </p:attrNameLst>
                                      </p:cBhvr>
                                      <p:to>
                                        <p:strVal val="visible"/>
                                      </p:to>
                                    </p:set>
                                    <p:animEffect transition="in" filter="wipe(left)">
                                      <p:cBhvr>
                                        <p:cTn id="22" dur="500"/>
                                        <p:tgtEl>
                                          <p:spTgt spid="15053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0533"/>
                                        </p:tgtEl>
                                        <p:attrNameLst>
                                          <p:attrName>style.visibility</p:attrName>
                                        </p:attrNameLst>
                                      </p:cBhvr>
                                      <p:to>
                                        <p:strVal val="visible"/>
                                      </p:to>
                                    </p:set>
                                    <p:animEffect transition="in" filter="wipe(left)">
                                      <p:cBhvr>
                                        <p:cTn id="25" dur="500"/>
                                        <p:tgtEl>
                                          <p:spTgt spid="15053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0535"/>
                                        </p:tgtEl>
                                        <p:attrNameLst>
                                          <p:attrName>style.visibility</p:attrName>
                                        </p:attrNameLst>
                                      </p:cBhvr>
                                      <p:to>
                                        <p:strVal val="visible"/>
                                      </p:to>
                                    </p:set>
                                    <p:animEffect transition="in" filter="wipe(left)">
                                      <p:cBhvr>
                                        <p:cTn id="28" dur="500"/>
                                        <p:tgtEl>
                                          <p:spTgt spid="15053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50532"/>
                                        </p:tgtEl>
                                        <p:attrNameLst>
                                          <p:attrName>style.visibility</p:attrName>
                                        </p:attrNameLst>
                                      </p:cBhvr>
                                      <p:to>
                                        <p:strVal val="visible"/>
                                      </p:to>
                                    </p:set>
                                    <p:animEffect transition="in" filter="wipe(left)">
                                      <p:cBhvr>
                                        <p:cTn id="31" dur="500"/>
                                        <p:tgtEl>
                                          <p:spTgt spid="15053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0536"/>
                                        </p:tgtEl>
                                        <p:attrNameLst>
                                          <p:attrName>style.visibility</p:attrName>
                                        </p:attrNameLst>
                                      </p:cBhvr>
                                      <p:to>
                                        <p:strVal val="visible"/>
                                      </p:to>
                                    </p:set>
                                    <p:animEffect transition="in" filter="wipe(left)">
                                      <p:cBhvr>
                                        <p:cTn id="34" dur="500"/>
                                        <p:tgtEl>
                                          <p:spTgt spid="1505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50534"/>
                                        </p:tgtEl>
                                        <p:attrNameLst>
                                          <p:attrName>style.visibility</p:attrName>
                                        </p:attrNameLst>
                                      </p:cBhvr>
                                      <p:to>
                                        <p:strVal val="visible"/>
                                      </p:to>
                                    </p:set>
                                    <p:animEffect transition="in" filter="wipe(left)">
                                      <p:cBhvr>
                                        <p:cTn id="37" dur="500"/>
                                        <p:tgtEl>
                                          <p:spTgt spid="15053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0537"/>
                                        </p:tgtEl>
                                        <p:attrNameLst>
                                          <p:attrName>style.visibility</p:attrName>
                                        </p:attrNameLst>
                                      </p:cBhvr>
                                      <p:to>
                                        <p:strVal val="visible"/>
                                      </p:to>
                                    </p:set>
                                    <p:animEffect transition="in" filter="wipe(left)">
                                      <p:cBhvr>
                                        <p:cTn id="40" dur="500"/>
                                        <p:tgtEl>
                                          <p:spTgt spid="15053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0539"/>
                                        </p:tgtEl>
                                        <p:attrNameLst>
                                          <p:attrName>style.visibility</p:attrName>
                                        </p:attrNameLst>
                                      </p:cBhvr>
                                      <p:to>
                                        <p:strVal val="visible"/>
                                      </p:to>
                                    </p:set>
                                    <p:animEffect transition="in" filter="wipe(left)">
                                      <p:cBhvr>
                                        <p:cTn id="45" dur="500"/>
                                        <p:tgtEl>
                                          <p:spTgt spid="150539"/>
                                        </p:tgtEl>
                                      </p:cBhvr>
                                    </p:animEffect>
                                  </p:childTnLst>
                                </p:cTn>
                              </p:par>
                              <p:par>
                                <p:cTn id="46" presetID="22" presetClass="entr" presetSubtype="8" fill="hold" nodeType="withEffect">
                                  <p:stCondLst>
                                    <p:cond delay="0"/>
                                  </p:stCondLst>
                                  <p:childTnLst>
                                    <p:set>
                                      <p:cBhvr>
                                        <p:cTn id="47" dur="1" fill="hold">
                                          <p:stCondLst>
                                            <p:cond delay="0"/>
                                          </p:stCondLst>
                                        </p:cTn>
                                        <p:tgtEl>
                                          <p:spTgt spid="150548">
                                            <p:txEl>
                                              <p:pRg st="0" end="0"/>
                                            </p:txEl>
                                          </p:spTgt>
                                        </p:tgtEl>
                                        <p:attrNameLst>
                                          <p:attrName>style.visibility</p:attrName>
                                        </p:attrNameLst>
                                      </p:cBhvr>
                                      <p:to>
                                        <p:strVal val="visible"/>
                                      </p:to>
                                    </p:set>
                                    <p:animEffect transition="in" filter="wipe(left)">
                                      <p:cBhvr>
                                        <p:cTn id="48" dur="500"/>
                                        <p:tgtEl>
                                          <p:spTgt spid="150548">
                                            <p:txEl>
                                              <p:pRg st="0" end="0"/>
                                            </p:txEl>
                                          </p:spTgt>
                                        </p:tgtEl>
                                      </p:cBhvr>
                                    </p:animEffect>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150564">
                                            <p:txEl>
                                              <p:pRg st="0" end="0"/>
                                            </p:txEl>
                                          </p:spTgt>
                                        </p:tgtEl>
                                        <p:attrNameLst>
                                          <p:attrName>style.visibility</p:attrName>
                                        </p:attrNameLst>
                                      </p:cBhvr>
                                      <p:to>
                                        <p:strVal val="visible"/>
                                      </p:to>
                                    </p:set>
                                    <p:animEffect transition="in" filter="wipe(left)">
                                      <p:cBhvr>
                                        <p:cTn id="52" dur="500"/>
                                        <p:tgtEl>
                                          <p:spTgt spid="150564">
                                            <p:txEl>
                                              <p:pRg st="0" end="0"/>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0540"/>
                                        </p:tgtEl>
                                        <p:attrNameLst>
                                          <p:attrName>style.visibility</p:attrName>
                                        </p:attrNameLst>
                                      </p:cBhvr>
                                      <p:to>
                                        <p:strVal val="visible"/>
                                      </p:to>
                                    </p:set>
                                    <p:animEffect transition="in" filter="wipe(left)">
                                      <p:cBhvr>
                                        <p:cTn id="55" dur="500"/>
                                        <p:tgtEl>
                                          <p:spTgt spid="15054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50541"/>
                                        </p:tgtEl>
                                        <p:attrNameLst>
                                          <p:attrName>style.visibility</p:attrName>
                                        </p:attrNameLst>
                                      </p:cBhvr>
                                      <p:to>
                                        <p:strVal val="visible"/>
                                      </p:to>
                                    </p:set>
                                    <p:animEffect transition="in" filter="wipe(left)">
                                      <p:cBhvr>
                                        <p:cTn id="58" dur="500"/>
                                        <p:tgtEl>
                                          <p:spTgt spid="15054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50542"/>
                                        </p:tgtEl>
                                        <p:attrNameLst>
                                          <p:attrName>style.visibility</p:attrName>
                                        </p:attrNameLst>
                                      </p:cBhvr>
                                      <p:to>
                                        <p:strVal val="visible"/>
                                      </p:to>
                                    </p:set>
                                    <p:animEffect transition="in" filter="wipe(left)">
                                      <p:cBhvr>
                                        <p:cTn id="61" dur="500"/>
                                        <p:tgtEl>
                                          <p:spTgt spid="15054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0543"/>
                                        </p:tgtEl>
                                        <p:attrNameLst>
                                          <p:attrName>style.visibility</p:attrName>
                                        </p:attrNameLst>
                                      </p:cBhvr>
                                      <p:to>
                                        <p:strVal val="visible"/>
                                      </p:to>
                                    </p:set>
                                    <p:animEffect transition="in" filter="wipe(left)">
                                      <p:cBhvr>
                                        <p:cTn id="64" dur="500"/>
                                        <p:tgtEl>
                                          <p:spTgt spid="15054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0544"/>
                                        </p:tgtEl>
                                        <p:attrNameLst>
                                          <p:attrName>style.visibility</p:attrName>
                                        </p:attrNameLst>
                                      </p:cBhvr>
                                      <p:to>
                                        <p:strVal val="visible"/>
                                      </p:to>
                                    </p:set>
                                    <p:animEffect transition="in" filter="wipe(left)">
                                      <p:cBhvr>
                                        <p:cTn id="67" dur="500"/>
                                        <p:tgtEl>
                                          <p:spTgt spid="15054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50545"/>
                                        </p:tgtEl>
                                        <p:attrNameLst>
                                          <p:attrName>style.visibility</p:attrName>
                                        </p:attrNameLst>
                                      </p:cBhvr>
                                      <p:to>
                                        <p:strVal val="visible"/>
                                      </p:to>
                                    </p:set>
                                    <p:animEffect transition="in" filter="wipe(left)">
                                      <p:cBhvr>
                                        <p:cTn id="70" dur="500"/>
                                        <p:tgtEl>
                                          <p:spTgt spid="15054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50546"/>
                                        </p:tgtEl>
                                        <p:attrNameLst>
                                          <p:attrName>style.visibility</p:attrName>
                                        </p:attrNameLst>
                                      </p:cBhvr>
                                      <p:to>
                                        <p:strVal val="visible"/>
                                      </p:to>
                                    </p:set>
                                    <p:animEffect transition="in" filter="wipe(left)">
                                      <p:cBhvr>
                                        <p:cTn id="73" dur="500"/>
                                        <p:tgtEl>
                                          <p:spTgt spid="15054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50547"/>
                                        </p:tgtEl>
                                        <p:attrNameLst>
                                          <p:attrName>style.visibility</p:attrName>
                                        </p:attrNameLst>
                                      </p:cBhvr>
                                      <p:to>
                                        <p:strVal val="visible"/>
                                      </p:to>
                                    </p:set>
                                    <p:animEffect transition="in" filter="wipe(left)">
                                      <p:cBhvr>
                                        <p:cTn id="76" dur="500"/>
                                        <p:tgtEl>
                                          <p:spTgt spid="15054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150549"/>
                                        </p:tgtEl>
                                        <p:attrNameLst>
                                          <p:attrName>style.visibility</p:attrName>
                                        </p:attrNameLst>
                                      </p:cBhvr>
                                      <p:to>
                                        <p:strVal val="visible"/>
                                      </p:to>
                                    </p:set>
                                    <p:animEffect transition="in" filter="wipe(right)">
                                      <p:cBhvr>
                                        <p:cTn id="81" dur="500"/>
                                        <p:tgtEl>
                                          <p:spTgt spid="150549"/>
                                        </p:tgtEl>
                                      </p:cBhvr>
                                    </p:animEffect>
                                  </p:childTnLst>
                                </p:cTn>
                              </p:par>
                              <p:par>
                                <p:cTn id="82" presetID="22" presetClass="entr" presetSubtype="2" fill="hold" nodeType="withEffect">
                                  <p:stCondLst>
                                    <p:cond delay="0"/>
                                  </p:stCondLst>
                                  <p:childTnLst>
                                    <p:set>
                                      <p:cBhvr>
                                        <p:cTn id="83" dur="1" fill="hold">
                                          <p:stCondLst>
                                            <p:cond delay="0"/>
                                          </p:stCondLst>
                                        </p:cTn>
                                        <p:tgtEl>
                                          <p:spTgt spid="150550">
                                            <p:txEl>
                                              <p:pRg st="0" end="0"/>
                                            </p:txEl>
                                          </p:spTgt>
                                        </p:tgtEl>
                                        <p:attrNameLst>
                                          <p:attrName>style.visibility</p:attrName>
                                        </p:attrNameLst>
                                      </p:cBhvr>
                                      <p:to>
                                        <p:strVal val="visible"/>
                                      </p:to>
                                    </p:set>
                                    <p:animEffect transition="in" filter="wipe(right)">
                                      <p:cBhvr>
                                        <p:cTn id="84" dur="500"/>
                                        <p:tgtEl>
                                          <p:spTgt spid="150550">
                                            <p:txEl>
                                              <p:pRg st="0" end="0"/>
                                            </p:txEl>
                                          </p:spTgt>
                                        </p:tgtEl>
                                      </p:cBhvr>
                                    </p:animEffect>
                                  </p:childTnLst>
                                </p:cTn>
                              </p:par>
                            </p:childTnLst>
                          </p:cTn>
                        </p:par>
                        <p:par>
                          <p:cTn id="85" fill="hold" nodeType="afterGroup">
                            <p:stCondLst>
                              <p:cond delay="500"/>
                            </p:stCondLst>
                            <p:childTnLst>
                              <p:par>
                                <p:cTn id="86" presetID="22" presetClass="entr" presetSubtype="2" fill="hold" nodeType="afterEffect">
                                  <p:stCondLst>
                                    <p:cond delay="0"/>
                                  </p:stCondLst>
                                  <p:childTnLst>
                                    <p:set>
                                      <p:cBhvr>
                                        <p:cTn id="87" dur="1" fill="hold">
                                          <p:stCondLst>
                                            <p:cond delay="0"/>
                                          </p:stCondLst>
                                        </p:cTn>
                                        <p:tgtEl>
                                          <p:spTgt spid="150565">
                                            <p:txEl>
                                              <p:pRg st="0" end="0"/>
                                            </p:txEl>
                                          </p:spTgt>
                                        </p:tgtEl>
                                        <p:attrNameLst>
                                          <p:attrName>style.visibility</p:attrName>
                                        </p:attrNameLst>
                                      </p:cBhvr>
                                      <p:to>
                                        <p:strVal val="visible"/>
                                      </p:to>
                                    </p:set>
                                    <p:animEffect transition="in" filter="wipe(right)">
                                      <p:cBhvr>
                                        <p:cTn id="88" dur="500"/>
                                        <p:tgtEl>
                                          <p:spTgt spid="150565">
                                            <p:txEl>
                                              <p:pRg st="0" end="0"/>
                                            </p:txEl>
                                          </p:spTgt>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150551"/>
                                        </p:tgtEl>
                                        <p:attrNameLst>
                                          <p:attrName>style.visibility</p:attrName>
                                        </p:attrNameLst>
                                      </p:cBhvr>
                                      <p:to>
                                        <p:strVal val="visible"/>
                                      </p:to>
                                    </p:set>
                                    <p:animEffect transition="in" filter="wipe(right)">
                                      <p:cBhvr>
                                        <p:cTn id="91" dur="500"/>
                                        <p:tgtEl>
                                          <p:spTgt spid="150551"/>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50552"/>
                                        </p:tgtEl>
                                        <p:attrNameLst>
                                          <p:attrName>style.visibility</p:attrName>
                                        </p:attrNameLst>
                                      </p:cBhvr>
                                      <p:to>
                                        <p:strVal val="visible"/>
                                      </p:to>
                                    </p:set>
                                    <p:animEffect transition="in" filter="wipe(right)">
                                      <p:cBhvr>
                                        <p:cTn id="94" dur="500"/>
                                        <p:tgtEl>
                                          <p:spTgt spid="150552"/>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50553"/>
                                        </p:tgtEl>
                                        <p:attrNameLst>
                                          <p:attrName>style.visibility</p:attrName>
                                        </p:attrNameLst>
                                      </p:cBhvr>
                                      <p:to>
                                        <p:strVal val="visible"/>
                                      </p:to>
                                    </p:set>
                                    <p:animEffect transition="in" filter="wipe(right)">
                                      <p:cBhvr>
                                        <p:cTn id="97" dur="500"/>
                                        <p:tgtEl>
                                          <p:spTgt spid="15055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50569"/>
                                        </p:tgtEl>
                                        <p:attrNameLst>
                                          <p:attrName>style.visibility</p:attrName>
                                        </p:attrNameLst>
                                      </p:cBhvr>
                                      <p:to>
                                        <p:strVal val="visible"/>
                                      </p:to>
                                    </p:set>
                                    <p:animEffect transition="in" filter="wipe(up)">
                                      <p:cBhvr>
                                        <p:cTn id="102" dur="500"/>
                                        <p:tgtEl>
                                          <p:spTgt spid="150569"/>
                                        </p:tgtEl>
                                      </p:cBhvr>
                                    </p:animEffect>
                                  </p:childTnLst>
                                </p:cTn>
                              </p:par>
                            </p:childTnLst>
                          </p:cTn>
                        </p:par>
                        <p:par>
                          <p:cTn id="103" fill="hold" nodeType="afterGroup">
                            <p:stCondLst>
                              <p:cond delay="500"/>
                            </p:stCondLst>
                            <p:childTnLst>
                              <p:par>
                                <p:cTn id="104" presetID="22" presetClass="entr" presetSubtype="1" fill="hold" grpId="0" nodeType="afterEffect">
                                  <p:stCondLst>
                                    <p:cond delay="0"/>
                                  </p:stCondLst>
                                  <p:childTnLst>
                                    <p:set>
                                      <p:cBhvr>
                                        <p:cTn id="105" dur="1" fill="hold">
                                          <p:stCondLst>
                                            <p:cond delay="0"/>
                                          </p:stCondLst>
                                        </p:cTn>
                                        <p:tgtEl>
                                          <p:spTgt spid="150566"/>
                                        </p:tgtEl>
                                        <p:attrNameLst>
                                          <p:attrName>style.visibility</p:attrName>
                                        </p:attrNameLst>
                                      </p:cBhvr>
                                      <p:to>
                                        <p:strVal val="visible"/>
                                      </p:to>
                                    </p:set>
                                    <p:animEffect transition="in" filter="wipe(up)">
                                      <p:cBhvr>
                                        <p:cTn id="106" dur="500"/>
                                        <p:tgtEl>
                                          <p:spTgt spid="150566"/>
                                        </p:tgtEl>
                                      </p:cBhvr>
                                    </p:animEffect>
                                  </p:childTnLst>
                                </p:cTn>
                              </p:par>
                            </p:childTnLst>
                          </p:cTn>
                        </p:par>
                        <p:par>
                          <p:cTn id="107" fill="hold" nodeType="afterGroup">
                            <p:stCondLst>
                              <p:cond delay="1000"/>
                            </p:stCondLst>
                            <p:childTnLst>
                              <p:par>
                                <p:cTn id="108" presetID="22" presetClass="entr" presetSubtype="1" fill="hold" grpId="0" nodeType="afterEffect">
                                  <p:stCondLst>
                                    <p:cond delay="0"/>
                                  </p:stCondLst>
                                  <p:childTnLst>
                                    <p:set>
                                      <p:cBhvr>
                                        <p:cTn id="109" dur="1" fill="hold">
                                          <p:stCondLst>
                                            <p:cond delay="0"/>
                                          </p:stCondLst>
                                        </p:cTn>
                                        <p:tgtEl>
                                          <p:spTgt spid="150555"/>
                                        </p:tgtEl>
                                        <p:attrNameLst>
                                          <p:attrName>style.visibility</p:attrName>
                                        </p:attrNameLst>
                                      </p:cBhvr>
                                      <p:to>
                                        <p:strVal val="visible"/>
                                      </p:to>
                                    </p:set>
                                    <p:animEffect transition="in" filter="wipe(up)">
                                      <p:cBhvr>
                                        <p:cTn id="110" dur="500"/>
                                        <p:tgtEl>
                                          <p:spTgt spid="150555"/>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150556"/>
                                        </p:tgtEl>
                                        <p:attrNameLst>
                                          <p:attrName>style.visibility</p:attrName>
                                        </p:attrNameLst>
                                      </p:cBhvr>
                                      <p:to>
                                        <p:strVal val="visible"/>
                                      </p:to>
                                    </p:set>
                                    <p:animEffect transition="in" filter="wipe(up)">
                                      <p:cBhvr>
                                        <p:cTn id="113" dur="500"/>
                                        <p:tgtEl>
                                          <p:spTgt spid="150556"/>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150557"/>
                                        </p:tgtEl>
                                        <p:attrNameLst>
                                          <p:attrName>style.visibility</p:attrName>
                                        </p:attrNameLst>
                                      </p:cBhvr>
                                      <p:to>
                                        <p:strVal val="visible"/>
                                      </p:to>
                                    </p:set>
                                    <p:animEffect transition="in" filter="wipe(up)">
                                      <p:cBhvr>
                                        <p:cTn id="116" dur="500"/>
                                        <p:tgtEl>
                                          <p:spTgt spid="150557"/>
                                        </p:tgtEl>
                                      </p:cBhvr>
                                    </p:animEffect>
                                  </p:childTnLst>
                                </p:cTn>
                              </p:par>
                              <p:par>
                                <p:cTn id="117" presetID="22" presetClass="entr" presetSubtype="1" fill="hold" grpId="1" nodeType="withEffect">
                                  <p:stCondLst>
                                    <p:cond delay="0"/>
                                  </p:stCondLst>
                                  <p:childTnLst>
                                    <p:set>
                                      <p:cBhvr>
                                        <p:cTn id="118" dur="1" fill="hold">
                                          <p:stCondLst>
                                            <p:cond delay="0"/>
                                          </p:stCondLst>
                                        </p:cTn>
                                        <p:tgtEl>
                                          <p:spTgt spid="150555"/>
                                        </p:tgtEl>
                                        <p:attrNameLst>
                                          <p:attrName>style.visibility</p:attrName>
                                        </p:attrNameLst>
                                      </p:cBhvr>
                                      <p:to>
                                        <p:strVal val="visible"/>
                                      </p:to>
                                    </p:set>
                                    <p:animEffect transition="in" filter="wipe(up)">
                                      <p:cBhvr>
                                        <p:cTn id="119" dur="500"/>
                                        <p:tgtEl>
                                          <p:spTgt spid="150555"/>
                                        </p:tgtEl>
                                      </p:cBhvr>
                                    </p:animEffect>
                                  </p:childTnLst>
                                </p:cTn>
                              </p:par>
                              <p:par>
                                <p:cTn id="120" presetID="22" presetClass="entr" presetSubtype="1" fill="hold" grpId="1" nodeType="withEffect">
                                  <p:stCondLst>
                                    <p:cond delay="0"/>
                                  </p:stCondLst>
                                  <p:childTnLst>
                                    <p:set>
                                      <p:cBhvr>
                                        <p:cTn id="121" dur="1" fill="hold">
                                          <p:stCondLst>
                                            <p:cond delay="0"/>
                                          </p:stCondLst>
                                        </p:cTn>
                                        <p:tgtEl>
                                          <p:spTgt spid="150556"/>
                                        </p:tgtEl>
                                        <p:attrNameLst>
                                          <p:attrName>style.visibility</p:attrName>
                                        </p:attrNameLst>
                                      </p:cBhvr>
                                      <p:to>
                                        <p:strVal val="visible"/>
                                      </p:to>
                                    </p:set>
                                    <p:animEffect transition="in" filter="wipe(up)">
                                      <p:cBhvr>
                                        <p:cTn id="122" dur="500"/>
                                        <p:tgtEl>
                                          <p:spTgt spid="150556"/>
                                        </p:tgtEl>
                                      </p:cBhvr>
                                    </p:animEffect>
                                  </p:childTnLst>
                                </p:cTn>
                              </p:par>
                              <p:par>
                                <p:cTn id="123" presetID="22" presetClass="entr" presetSubtype="1" fill="hold" grpId="2" nodeType="withEffect">
                                  <p:stCondLst>
                                    <p:cond delay="0"/>
                                  </p:stCondLst>
                                  <p:childTnLst>
                                    <p:set>
                                      <p:cBhvr>
                                        <p:cTn id="124" dur="1" fill="hold">
                                          <p:stCondLst>
                                            <p:cond delay="0"/>
                                          </p:stCondLst>
                                        </p:cTn>
                                        <p:tgtEl>
                                          <p:spTgt spid="150555"/>
                                        </p:tgtEl>
                                        <p:attrNameLst>
                                          <p:attrName>style.visibility</p:attrName>
                                        </p:attrNameLst>
                                      </p:cBhvr>
                                      <p:to>
                                        <p:strVal val="visible"/>
                                      </p:to>
                                    </p:set>
                                    <p:animEffect transition="in" filter="wipe(up)">
                                      <p:cBhvr>
                                        <p:cTn id="125" dur="500"/>
                                        <p:tgtEl>
                                          <p:spTgt spid="150555"/>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150561"/>
                                        </p:tgtEl>
                                        <p:attrNameLst>
                                          <p:attrName>style.visibility</p:attrName>
                                        </p:attrNameLst>
                                      </p:cBhvr>
                                      <p:to>
                                        <p:strVal val="visible"/>
                                      </p:to>
                                    </p:set>
                                    <p:animEffect transition="in" filter="wipe(left)">
                                      <p:cBhvr>
                                        <p:cTn id="130" dur="500"/>
                                        <p:tgtEl>
                                          <p:spTgt spid="150561"/>
                                        </p:tgtEl>
                                      </p:cBhvr>
                                    </p:animEffect>
                                  </p:childTnLst>
                                </p:cTn>
                              </p:par>
                            </p:childTnLst>
                          </p:cTn>
                        </p:par>
                        <p:par>
                          <p:cTn id="131" fill="hold" nodeType="afterGroup">
                            <p:stCondLst>
                              <p:cond delay="500"/>
                            </p:stCondLst>
                            <p:childTnLst>
                              <p:par>
                                <p:cTn id="132" presetID="22" presetClass="entr" presetSubtype="8" fill="hold" nodeType="afterEffect">
                                  <p:stCondLst>
                                    <p:cond delay="0"/>
                                  </p:stCondLst>
                                  <p:childTnLst>
                                    <p:set>
                                      <p:cBhvr>
                                        <p:cTn id="133" dur="1" fill="hold">
                                          <p:stCondLst>
                                            <p:cond delay="0"/>
                                          </p:stCondLst>
                                        </p:cTn>
                                        <p:tgtEl>
                                          <p:spTgt spid="150554">
                                            <p:txEl>
                                              <p:pRg st="0" end="0"/>
                                            </p:txEl>
                                          </p:spTgt>
                                        </p:tgtEl>
                                        <p:attrNameLst>
                                          <p:attrName>style.visibility</p:attrName>
                                        </p:attrNameLst>
                                      </p:cBhvr>
                                      <p:to>
                                        <p:strVal val="visible"/>
                                      </p:to>
                                    </p:set>
                                    <p:animEffect transition="in" filter="wipe(left)">
                                      <p:cBhvr>
                                        <p:cTn id="134" dur="500"/>
                                        <p:tgtEl>
                                          <p:spTgt spid="150554">
                                            <p:txEl>
                                              <p:pRg st="0" end="0"/>
                                            </p:txEl>
                                          </p:spTgt>
                                        </p:tgtEl>
                                      </p:cBhvr>
                                    </p:animEffect>
                                  </p:childTnLst>
                                </p:cTn>
                              </p:par>
                              <p:par>
                                <p:cTn id="135" presetID="1" presetClass="entr" presetSubtype="0" fill="hold" grpId="1" nodeType="withEffect">
                                  <p:stCondLst>
                                    <p:cond delay="0"/>
                                  </p:stCondLst>
                                  <p:childTnLst>
                                    <p:set>
                                      <p:cBhvr>
                                        <p:cTn id="136" dur="1" fill="hold">
                                          <p:stCondLst>
                                            <p:cond delay="0"/>
                                          </p:stCondLst>
                                        </p:cTn>
                                        <p:tgtEl>
                                          <p:spTgt spid="150557"/>
                                        </p:tgtEl>
                                        <p:attrNameLst>
                                          <p:attrName>style.visibility</p:attrName>
                                        </p:attrNameLst>
                                      </p:cBhvr>
                                      <p:to>
                                        <p:strVal val="visible"/>
                                      </p:to>
                                    </p:set>
                                  </p:childTnLst>
                                </p:cTn>
                              </p:par>
                              <p:par>
                                <p:cTn id="137" presetID="22" presetClass="entr" presetSubtype="8" fill="hold" grpId="0" nodeType="withEffect">
                                  <p:stCondLst>
                                    <p:cond delay="0"/>
                                  </p:stCondLst>
                                  <p:childTnLst>
                                    <p:set>
                                      <p:cBhvr>
                                        <p:cTn id="138" dur="1" fill="hold">
                                          <p:stCondLst>
                                            <p:cond delay="0"/>
                                          </p:stCondLst>
                                        </p:cTn>
                                        <p:tgtEl>
                                          <p:spTgt spid="150559"/>
                                        </p:tgtEl>
                                        <p:attrNameLst>
                                          <p:attrName>style.visibility</p:attrName>
                                        </p:attrNameLst>
                                      </p:cBhvr>
                                      <p:to>
                                        <p:strVal val="visible"/>
                                      </p:to>
                                    </p:set>
                                    <p:animEffect transition="in" filter="wipe(left)">
                                      <p:cBhvr>
                                        <p:cTn id="139" dur="500"/>
                                        <p:tgtEl>
                                          <p:spTgt spid="150559"/>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150560"/>
                                        </p:tgtEl>
                                        <p:attrNameLst>
                                          <p:attrName>style.visibility</p:attrName>
                                        </p:attrNameLst>
                                      </p:cBhvr>
                                      <p:to>
                                        <p:strVal val="visible"/>
                                      </p:to>
                                    </p:set>
                                    <p:animEffect transition="in" filter="wipe(left)">
                                      <p:cBhvr>
                                        <p:cTn id="142" dur="500"/>
                                        <p:tgtEl>
                                          <p:spTgt spid="150560"/>
                                        </p:tgtEl>
                                      </p:cBhvr>
                                    </p:animEffect>
                                  </p:childTnLst>
                                </p:cTn>
                              </p:par>
                              <p:par>
                                <p:cTn id="143" presetID="22" presetClass="entr" presetSubtype="8" fill="hold" grpId="1" nodeType="withEffect">
                                  <p:stCondLst>
                                    <p:cond delay="0"/>
                                  </p:stCondLst>
                                  <p:childTnLst>
                                    <p:set>
                                      <p:cBhvr>
                                        <p:cTn id="144" dur="1" fill="hold">
                                          <p:stCondLst>
                                            <p:cond delay="0"/>
                                          </p:stCondLst>
                                        </p:cTn>
                                        <p:tgtEl>
                                          <p:spTgt spid="150559"/>
                                        </p:tgtEl>
                                        <p:attrNameLst>
                                          <p:attrName>style.visibility</p:attrName>
                                        </p:attrNameLst>
                                      </p:cBhvr>
                                      <p:to>
                                        <p:strVal val="visible"/>
                                      </p:to>
                                    </p:set>
                                    <p:animEffect transition="in" filter="wipe(left)">
                                      <p:cBhvr>
                                        <p:cTn id="145" dur="500"/>
                                        <p:tgtEl>
                                          <p:spTgt spid="150559"/>
                                        </p:tgtEl>
                                      </p:cBhvr>
                                    </p:animEffect>
                                  </p:childTnLst>
                                </p:cTn>
                              </p:par>
                              <p:par>
                                <p:cTn id="146" presetID="22" presetClass="entr" presetSubtype="8" fill="hold" grpId="1" nodeType="withEffect">
                                  <p:stCondLst>
                                    <p:cond delay="0"/>
                                  </p:stCondLst>
                                  <p:childTnLst>
                                    <p:set>
                                      <p:cBhvr>
                                        <p:cTn id="147" dur="1" fill="hold">
                                          <p:stCondLst>
                                            <p:cond delay="0"/>
                                          </p:stCondLst>
                                        </p:cTn>
                                        <p:tgtEl>
                                          <p:spTgt spid="150560"/>
                                        </p:tgtEl>
                                        <p:attrNameLst>
                                          <p:attrName>style.visibility</p:attrName>
                                        </p:attrNameLst>
                                      </p:cBhvr>
                                      <p:to>
                                        <p:strVal val="visible"/>
                                      </p:to>
                                    </p:set>
                                    <p:animEffect transition="in" filter="wipe(left)">
                                      <p:cBhvr>
                                        <p:cTn id="148" dur="500"/>
                                        <p:tgtEl>
                                          <p:spTgt spid="150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p:bldP spid="150531" grpId="0"/>
      <p:bldP spid="150532" grpId="0" animBg="1"/>
      <p:bldP spid="150533" grpId="0" animBg="1"/>
      <p:bldP spid="150534" grpId="0" animBg="1"/>
      <p:bldP spid="150535" grpId="0"/>
      <p:bldP spid="150536" grpId="0"/>
      <p:bldP spid="150537" grpId="0"/>
      <p:bldP spid="150539" grpId="0" animBg="1"/>
      <p:bldP spid="150540" grpId="0" animBg="1"/>
      <p:bldP spid="150541" grpId="0" animBg="1"/>
      <p:bldP spid="150542" grpId="0" animBg="1"/>
      <p:bldP spid="150543" grpId="0" animBg="1"/>
      <p:bldP spid="150544" grpId="0"/>
      <p:bldP spid="150545" grpId="0"/>
      <p:bldP spid="150546" grpId="0"/>
      <p:bldP spid="150547" grpId="0"/>
      <p:bldP spid="150549" grpId="0" animBg="1"/>
      <p:bldP spid="150551" grpId="0" animBg="1"/>
      <p:bldP spid="150552" grpId="0"/>
      <p:bldP spid="150553" grpId="0"/>
      <p:bldP spid="150555" grpId="0" animBg="1"/>
      <p:bldP spid="150555" grpId="1" animBg="1"/>
      <p:bldP spid="150555" grpId="2" animBg="1"/>
      <p:bldP spid="150556" grpId="0"/>
      <p:bldP spid="150556" grpId="1"/>
      <p:bldP spid="150557" grpId="0"/>
      <p:bldP spid="150557" grpId="1"/>
      <p:bldP spid="150559" grpId="0" animBg="1"/>
      <p:bldP spid="150559" grpId="1" animBg="1"/>
      <p:bldP spid="150560" grpId="0"/>
      <p:bldP spid="150560" grpId="1"/>
      <p:bldP spid="150561" grpId="0" animBg="1"/>
      <p:bldP spid="150566" grpId="0"/>
      <p:bldP spid="150567" grpId="0" animBg="1"/>
      <p:bldP spid="1505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262C8B28-8214-4D6B-9042-F6F2467BD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 t="566"/>
          <a:stretch>
            <a:fillRect/>
          </a:stretch>
        </p:blipFill>
        <p:spPr bwMode="auto">
          <a:xfrm>
            <a:off x="0" y="700088"/>
            <a:ext cx="9144000"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8" name="Text Box 8">
            <a:extLst>
              <a:ext uri="{FF2B5EF4-FFF2-40B4-BE49-F238E27FC236}">
                <a16:creationId xmlns:a16="http://schemas.microsoft.com/office/drawing/2014/main" id="{8F79F411-E68D-45CA-AEC0-BA9AF0B913F3}"/>
              </a:ext>
            </a:extLst>
          </p:cNvPr>
          <p:cNvSpPr txBox="1">
            <a:spLocks noChangeArrowheads="1"/>
          </p:cNvSpPr>
          <p:nvPr/>
        </p:nvSpPr>
        <p:spPr bwMode="auto">
          <a:xfrm>
            <a:off x="381000" y="4003675"/>
            <a:ext cx="5105400" cy="2374900"/>
          </a:xfrm>
          <a:prstGeom prst="rect">
            <a:avLst/>
          </a:prstGeom>
          <a:solidFill>
            <a:srgbClr val="00008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0080"/>
            </a:extrusionClr>
            <a:contourClr>
              <a:srgbClr val="000080"/>
            </a:contourClr>
          </a:sp3d>
        </p:spPr>
        <p:txBody>
          <a:bodyPr>
            <a:spAutoFit/>
            <a:flatTx/>
          </a:bodyPr>
          <a:lstStyle>
            <a:lvl1pPr marL="228600" indent="-2286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pPr>
            <a:r>
              <a:rPr lang="en-US" altLang="en-US" sz="2800" b="1">
                <a:solidFill>
                  <a:srgbClr val="FFFF00"/>
                </a:solidFill>
              </a:rPr>
              <a:t>Presiding Bishops (Papas) vie for Supremacy</a:t>
            </a:r>
          </a:p>
          <a:p>
            <a:pPr lvl="1">
              <a:lnSpc>
                <a:spcPct val="85000"/>
              </a:lnSpc>
              <a:spcBef>
                <a:spcPct val="0"/>
              </a:spcBef>
              <a:buFontTx/>
              <a:buChar char="•"/>
            </a:pPr>
            <a:r>
              <a:rPr lang="en-US" altLang="en-US" sz="2400">
                <a:solidFill>
                  <a:schemeClr val="bg1"/>
                </a:solidFill>
              </a:rPr>
              <a:t>Rome</a:t>
            </a:r>
          </a:p>
          <a:p>
            <a:pPr lvl="1">
              <a:lnSpc>
                <a:spcPct val="85000"/>
              </a:lnSpc>
              <a:spcBef>
                <a:spcPct val="0"/>
              </a:spcBef>
              <a:buFontTx/>
              <a:buChar char="•"/>
            </a:pPr>
            <a:r>
              <a:rPr lang="en-US" altLang="en-US" sz="2400">
                <a:solidFill>
                  <a:schemeClr val="bg1"/>
                </a:solidFill>
              </a:rPr>
              <a:t>Constantinople</a:t>
            </a:r>
          </a:p>
          <a:p>
            <a:pPr lvl="1">
              <a:lnSpc>
                <a:spcPct val="85000"/>
              </a:lnSpc>
              <a:spcBef>
                <a:spcPct val="0"/>
              </a:spcBef>
              <a:buFontTx/>
              <a:buChar char="•"/>
            </a:pPr>
            <a:r>
              <a:rPr lang="en-US" altLang="en-US" sz="2400">
                <a:solidFill>
                  <a:schemeClr val="bg1"/>
                </a:solidFill>
              </a:rPr>
              <a:t>Antioch</a:t>
            </a:r>
          </a:p>
          <a:p>
            <a:pPr lvl="1">
              <a:lnSpc>
                <a:spcPct val="85000"/>
              </a:lnSpc>
              <a:spcBef>
                <a:spcPct val="0"/>
              </a:spcBef>
              <a:buFontTx/>
              <a:buChar char="•"/>
            </a:pPr>
            <a:r>
              <a:rPr lang="en-US" altLang="en-US" sz="2400">
                <a:solidFill>
                  <a:schemeClr val="bg1"/>
                </a:solidFill>
              </a:rPr>
              <a:t>Jerusalem</a:t>
            </a:r>
          </a:p>
          <a:p>
            <a:pPr lvl="1">
              <a:lnSpc>
                <a:spcPct val="85000"/>
              </a:lnSpc>
              <a:spcBef>
                <a:spcPct val="0"/>
              </a:spcBef>
              <a:buFontTx/>
              <a:buChar char="•"/>
            </a:pPr>
            <a:r>
              <a:rPr lang="en-US" altLang="en-US" sz="2400">
                <a:solidFill>
                  <a:schemeClr val="bg1"/>
                </a:solidFill>
              </a:rPr>
              <a:t>Alexandria</a:t>
            </a:r>
          </a:p>
        </p:txBody>
      </p:sp>
      <p:pic>
        <p:nvPicPr>
          <p:cNvPr id="158729" name="Picture 9" descr="popeimage">
            <a:extLst>
              <a:ext uri="{FF2B5EF4-FFF2-40B4-BE49-F238E27FC236}">
                <a16:creationId xmlns:a16="http://schemas.microsoft.com/office/drawing/2014/main" id="{3C99A8D3-BE99-41D6-9D2B-2026C9B17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12875"/>
            <a:ext cx="828675"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8730" name="Picture 10" descr="popeimage">
            <a:extLst>
              <a:ext uri="{FF2B5EF4-FFF2-40B4-BE49-F238E27FC236}">
                <a16:creationId xmlns:a16="http://schemas.microsoft.com/office/drawing/2014/main" id="{EC7B8DFD-1038-43DF-A686-93AC17590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325" y="4613275"/>
            <a:ext cx="828675"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8731" name="Picture 11" descr="popeimage">
            <a:extLst>
              <a:ext uri="{FF2B5EF4-FFF2-40B4-BE49-F238E27FC236}">
                <a16:creationId xmlns:a16="http://schemas.microsoft.com/office/drawing/2014/main" id="{3516EF3B-3CDC-45BF-9B87-70AEB0FDB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756275"/>
            <a:ext cx="828675"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8732" name="Picture 12" descr="popeimage">
            <a:extLst>
              <a:ext uri="{FF2B5EF4-FFF2-40B4-BE49-F238E27FC236}">
                <a16:creationId xmlns:a16="http://schemas.microsoft.com/office/drawing/2014/main" id="{19CF6F9D-255A-4718-A6B3-C6EB053C3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756275"/>
            <a:ext cx="828675"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8733" name="Picture 13" descr="popeimage">
            <a:extLst>
              <a:ext uri="{FF2B5EF4-FFF2-40B4-BE49-F238E27FC236}">
                <a16:creationId xmlns:a16="http://schemas.microsoft.com/office/drawing/2014/main" id="{F347D946-A832-4C72-904C-BEEB455D7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28675"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8734" name="Rectangle 14">
            <a:extLst>
              <a:ext uri="{FF2B5EF4-FFF2-40B4-BE49-F238E27FC236}">
                <a16:creationId xmlns:a16="http://schemas.microsoft.com/office/drawing/2014/main" id="{8876FDAC-F0C9-4BF7-B3B2-1BDA882E5905}"/>
              </a:ext>
            </a:extLst>
          </p:cNvPr>
          <p:cNvSpPr>
            <a:spLocks noChangeArrowheads="1"/>
          </p:cNvSpPr>
          <p:nvPr/>
        </p:nvSpPr>
        <p:spPr bwMode="auto">
          <a:xfrm>
            <a:off x="0" y="0"/>
            <a:ext cx="91440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32778" name="WordArt 15">
            <a:extLst>
              <a:ext uri="{FF2B5EF4-FFF2-40B4-BE49-F238E27FC236}">
                <a16:creationId xmlns:a16="http://schemas.microsoft.com/office/drawing/2014/main" id="{090A07F2-251E-4E92-BB9D-727E9FBE01A1}"/>
              </a:ext>
            </a:extLst>
          </p:cNvPr>
          <p:cNvSpPr>
            <a:spLocks noChangeArrowheads="1" noChangeShapeType="1" noTextEdit="1"/>
          </p:cNvSpPr>
          <p:nvPr/>
        </p:nvSpPr>
        <p:spPr bwMode="auto">
          <a:xfrm>
            <a:off x="228600" y="228600"/>
            <a:ext cx="87630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Evolution of Papacy</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58728"/>
                                        </p:tgtEl>
                                        <p:attrNameLst>
                                          <p:attrName>style.visibility</p:attrName>
                                        </p:attrNameLst>
                                      </p:cBhvr>
                                      <p:to>
                                        <p:strVal val="visible"/>
                                      </p:to>
                                    </p:set>
                                    <p:animEffect transition="in" filter="fade">
                                      <p:cBhvr>
                                        <p:cTn id="7" dur="1000"/>
                                        <p:tgtEl>
                                          <p:spTgt spid="158728"/>
                                        </p:tgtEl>
                                      </p:cBhvr>
                                    </p:animEffect>
                                    <p:anim calcmode="lin" valueType="num">
                                      <p:cBhvr>
                                        <p:cTn id="8" dur="1000" fill="hold"/>
                                        <p:tgtEl>
                                          <p:spTgt spid="158728"/>
                                        </p:tgtEl>
                                        <p:attrNameLst>
                                          <p:attrName>ppt_x</p:attrName>
                                        </p:attrNameLst>
                                      </p:cBhvr>
                                      <p:tavLst>
                                        <p:tav tm="0">
                                          <p:val>
                                            <p:strVal val="#ppt_x"/>
                                          </p:val>
                                        </p:tav>
                                        <p:tav tm="100000">
                                          <p:val>
                                            <p:strVal val="#ppt_x"/>
                                          </p:val>
                                        </p:tav>
                                      </p:tavLst>
                                    </p:anim>
                                    <p:anim calcmode="lin" valueType="num">
                                      <p:cBhvr>
                                        <p:cTn id="9" dur="900" decel="100000" fill="hold"/>
                                        <p:tgtEl>
                                          <p:spTgt spid="1587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8728"/>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158733"/>
                                        </p:tgtEl>
                                        <p:attrNameLst>
                                          <p:attrName>style.visibility</p:attrName>
                                        </p:attrNameLst>
                                      </p:cBhvr>
                                      <p:to>
                                        <p:strVal val="visible"/>
                                      </p:to>
                                    </p:set>
                                    <p:animEffect transition="in" filter="fade">
                                      <p:cBhvr>
                                        <p:cTn id="14" dur="1000"/>
                                        <p:tgtEl>
                                          <p:spTgt spid="158733"/>
                                        </p:tgtEl>
                                      </p:cBhvr>
                                    </p:animEffect>
                                    <p:anim calcmode="lin" valueType="num">
                                      <p:cBhvr>
                                        <p:cTn id="15" dur="1000" fill="hold"/>
                                        <p:tgtEl>
                                          <p:spTgt spid="158733"/>
                                        </p:tgtEl>
                                        <p:attrNameLst>
                                          <p:attrName>ppt_x</p:attrName>
                                        </p:attrNameLst>
                                      </p:cBhvr>
                                      <p:tavLst>
                                        <p:tav tm="0">
                                          <p:val>
                                            <p:strVal val="#ppt_x"/>
                                          </p:val>
                                        </p:tav>
                                        <p:tav tm="100000">
                                          <p:val>
                                            <p:strVal val="#ppt_x"/>
                                          </p:val>
                                        </p:tav>
                                      </p:tavLst>
                                    </p:anim>
                                    <p:anim calcmode="lin" valueType="num">
                                      <p:cBhvr>
                                        <p:cTn id="16" dur="900" decel="100000" fill="hold"/>
                                        <p:tgtEl>
                                          <p:spTgt spid="15873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58733"/>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nodeType="afterEffect">
                                  <p:stCondLst>
                                    <p:cond delay="0"/>
                                  </p:stCondLst>
                                  <p:childTnLst>
                                    <p:set>
                                      <p:cBhvr>
                                        <p:cTn id="20" dur="1" fill="hold">
                                          <p:stCondLst>
                                            <p:cond delay="0"/>
                                          </p:stCondLst>
                                        </p:cTn>
                                        <p:tgtEl>
                                          <p:spTgt spid="158729"/>
                                        </p:tgtEl>
                                        <p:attrNameLst>
                                          <p:attrName>style.visibility</p:attrName>
                                        </p:attrNameLst>
                                      </p:cBhvr>
                                      <p:to>
                                        <p:strVal val="visible"/>
                                      </p:to>
                                    </p:set>
                                    <p:animEffect transition="in" filter="fade">
                                      <p:cBhvr>
                                        <p:cTn id="21" dur="1000"/>
                                        <p:tgtEl>
                                          <p:spTgt spid="158729"/>
                                        </p:tgtEl>
                                      </p:cBhvr>
                                    </p:animEffect>
                                    <p:anim calcmode="lin" valueType="num">
                                      <p:cBhvr>
                                        <p:cTn id="22" dur="1000" fill="hold"/>
                                        <p:tgtEl>
                                          <p:spTgt spid="158729"/>
                                        </p:tgtEl>
                                        <p:attrNameLst>
                                          <p:attrName>ppt_x</p:attrName>
                                        </p:attrNameLst>
                                      </p:cBhvr>
                                      <p:tavLst>
                                        <p:tav tm="0">
                                          <p:val>
                                            <p:strVal val="#ppt_x"/>
                                          </p:val>
                                        </p:tav>
                                        <p:tav tm="100000">
                                          <p:val>
                                            <p:strVal val="#ppt_x"/>
                                          </p:val>
                                        </p:tav>
                                      </p:tavLst>
                                    </p:anim>
                                    <p:anim calcmode="lin" valueType="num">
                                      <p:cBhvr>
                                        <p:cTn id="23" dur="900" decel="100000" fill="hold"/>
                                        <p:tgtEl>
                                          <p:spTgt spid="15872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8729"/>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8730"/>
                                        </p:tgtEl>
                                        <p:attrNameLst>
                                          <p:attrName>style.visibility</p:attrName>
                                        </p:attrNameLst>
                                      </p:cBhvr>
                                      <p:to>
                                        <p:strVal val="visible"/>
                                      </p:to>
                                    </p:set>
                                    <p:animEffect transition="in" filter="fade">
                                      <p:cBhvr>
                                        <p:cTn id="28" dur="1000"/>
                                        <p:tgtEl>
                                          <p:spTgt spid="158730"/>
                                        </p:tgtEl>
                                      </p:cBhvr>
                                    </p:animEffect>
                                    <p:anim calcmode="lin" valueType="num">
                                      <p:cBhvr>
                                        <p:cTn id="29" dur="1000" fill="hold"/>
                                        <p:tgtEl>
                                          <p:spTgt spid="158730"/>
                                        </p:tgtEl>
                                        <p:attrNameLst>
                                          <p:attrName>ppt_x</p:attrName>
                                        </p:attrNameLst>
                                      </p:cBhvr>
                                      <p:tavLst>
                                        <p:tav tm="0">
                                          <p:val>
                                            <p:strVal val="#ppt_x"/>
                                          </p:val>
                                        </p:tav>
                                        <p:tav tm="100000">
                                          <p:val>
                                            <p:strVal val="#ppt_x"/>
                                          </p:val>
                                        </p:tav>
                                      </p:tavLst>
                                    </p:anim>
                                    <p:anim calcmode="lin" valueType="num">
                                      <p:cBhvr>
                                        <p:cTn id="30" dur="900" decel="100000" fill="hold"/>
                                        <p:tgtEl>
                                          <p:spTgt spid="15873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8730"/>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37" presetClass="entr" presetSubtype="0" fill="hold" nodeType="afterEffect">
                                  <p:stCondLst>
                                    <p:cond delay="0"/>
                                  </p:stCondLst>
                                  <p:childTnLst>
                                    <p:set>
                                      <p:cBhvr>
                                        <p:cTn id="34" dur="1" fill="hold">
                                          <p:stCondLst>
                                            <p:cond delay="0"/>
                                          </p:stCondLst>
                                        </p:cTn>
                                        <p:tgtEl>
                                          <p:spTgt spid="158731"/>
                                        </p:tgtEl>
                                        <p:attrNameLst>
                                          <p:attrName>style.visibility</p:attrName>
                                        </p:attrNameLst>
                                      </p:cBhvr>
                                      <p:to>
                                        <p:strVal val="visible"/>
                                      </p:to>
                                    </p:set>
                                    <p:animEffect transition="in" filter="fade">
                                      <p:cBhvr>
                                        <p:cTn id="35" dur="1000"/>
                                        <p:tgtEl>
                                          <p:spTgt spid="158731"/>
                                        </p:tgtEl>
                                      </p:cBhvr>
                                    </p:animEffect>
                                    <p:anim calcmode="lin" valueType="num">
                                      <p:cBhvr>
                                        <p:cTn id="36" dur="1000" fill="hold"/>
                                        <p:tgtEl>
                                          <p:spTgt spid="158731"/>
                                        </p:tgtEl>
                                        <p:attrNameLst>
                                          <p:attrName>ppt_x</p:attrName>
                                        </p:attrNameLst>
                                      </p:cBhvr>
                                      <p:tavLst>
                                        <p:tav tm="0">
                                          <p:val>
                                            <p:strVal val="#ppt_x"/>
                                          </p:val>
                                        </p:tav>
                                        <p:tav tm="100000">
                                          <p:val>
                                            <p:strVal val="#ppt_x"/>
                                          </p:val>
                                        </p:tav>
                                      </p:tavLst>
                                    </p:anim>
                                    <p:anim calcmode="lin" valueType="num">
                                      <p:cBhvr>
                                        <p:cTn id="37" dur="900" decel="100000" fill="hold"/>
                                        <p:tgtEl>
                                          <p:spTgt spid="1587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8731"/>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5000"/>
                            </p:stCondLst>
                            <p:childTnLst>
                              <p:par>
                                <p:cTn id="40" presetID="37" presetClass="entr" presetSubtype="0" fill="hold" nodeType="afterEffect">
                                  <p:stCondLst>
                                    <p:cond delay="0"/>
                                  </p:stCondLst>
                                  <p:childTnLst>
                                    <p:set>
                                      <p:cBhvr>
                                        <p:cTn id="41" dur="1" fill="hold">
                                          <p:stCondLst>
                                            <p:cond delay="0"/>
                                          </p:stCondLst>
                                        </p:cTn>
                                        <p:tgtEl>
                                          <p:spTgt spid="158732"/>
                                        </p:tgtEl>
                                        <p:attrNameLst>
                                          <p:attrName>style.visibility</p:attrName>
                                        </p:attrNameLst>
                                      </p:cBhvr>
                                      <p:to>
                                        <p:strVal val="visible"/>
                                      </p:to>
                                    </p:set>
                                    <p:animEffect transition="in" filter="fade">
                                      <p:cBhvr>
                                        <p:cTn id="42" dur="1000"/>
                                        <p:tgtEl>
                                          <p:spTgt spid="158732"/>
                                        </p:tgtEl>
                                      </p:cBhvr>
                                    </p:animEffect>
                                    <p:anim calcmode="lin" valueType="num">
                                      <p:cBhvr>
                                        <p:cTn id="43" dur="1000" fill="hold"/>
                                        <p:tgtEl>
                                          <p:spTgt spid="158732"/>
                                        </p:tgtEl>
                                        <p:attrNameLst>
                                          <p:attrName>ppt_x</p:attrName>
                                        </p:attrNameLst>
                                      </p:cBhvr>
                                      <p:tavLst>
                                        <p:tav tm="0">
                                          <p:val>
                                            <p:strVal val="#ppt_x"/>
                                          </p:val>
                                        </p:tav>
                                        <p:tav tm="100000">
                                          <p:val>
                                            <p:strVal val="#ppt_x"/>
                                          </p:val>
                                        </p:tav>
                                      </p:tavLst>
                                    </p:anim>
                                    <p:anim calcmode="lin" valueType="num">
                                      <p:cBhvr>
                                        <p:cTn id="44" dur="900" decel="100000" fill="hold"/>
                                        <p:tgtEl>
                                          <p:spTgt spid="15873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587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id="{6723518D-6A0F-41C1-B358-7C93B6F2BF80}"/>
              </a:ext>
            </a:extLst>
          </p:cNvPr>
          <p:cNvSpPr txBox="1">
            <a:spLocks noChangeArrowheads="1"/>
          </p:cNvSpPr>
          <p:nvPr/>
        </p:nvSpPr>
        <p:spPr bwMode="auto">
          <a:xfrm>
            <a:off x="-396875" y="803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3848" name="Text Box 8">
            <a:extLst>
              <a:ext uri="{FF2B5EF4-FFF2-40B4-BE49-F238E27FC236}">
                <a16:creationId xmlns:a16="http://schemas.microsoft.com/office/drawing/2014/main" id="{2DB5B46D-6DB5-49C2-9858-D98B6B02287F}"/>
              </a:ext>
            </a:extLst>
          </p:cNvPr>
          <p:cNvSpPr txBox="1">
            <a:spLocks noChangeArrowheads="1"/>
          </p:cNvSpPr>
          <p:nvPr/>
        </p:nvSpPr>
        <p:spPr bwMode="auto">
          <a:xfrm>
            <a:off x="228600" y="4876800"/>
            <a:ext cx="4419600" cy="16525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buFontTx/>
              <a:buNone/>
            </a:pPr>
            <a:r>
              <a:rPr lang="en-US" altLang="en-US" b="1">
                <a:latin typeface="Plump MT" pitchFamily="34" charset="0"/>
              </a:rPr>
              <a:t>Over 1300 </a:t>
            </a:r>
          </a:p>
          <a:p>
            <a:pPr algn="ctr" eaLnBrk="1" hangingPunct="1">
              <a:spcBef>
                <a:spcPct val="10000"/>
              </a:spcBef>
              <a:buFontTx/>
              <a:buNone/>
            </a:pPr>
            <a:r>
              <a:rPr lang="en-US" altLang="en-US" b="1">
                <a:latin typeface="Plump MT" pitchFamily="34" charset="0"/>
              </a:rPr>
              <a:t>Denominations</a:t>
            </a:r>
          </a:p>
          <a:p>
            <a:pPr algn="ctr" eaLnBrk="1" hangingPunct="1">
              <a:spcBef>
                <a:spcPct val="10000"/>
              </a:spcBef>
              <a:buFontTx/>
              <a:buNone/>
            </a:pPr>
            <a:r>
              <a:rPr lang="en-US" altLang="en-US" b="1">
                <a:latin typeface="Plump MT" pitchFamily="34" charset="0"/>
              </a:rPr>
              <a:t>Exist Today!</a:t>
            </a:r>
          </a:p>
        </p:txBody>
      </p:sp>
      <p:pic>
        <p:nvPicPr>
          <p:cNvPr id="163849" name="Picture 9" descr="CTS00021">
            <a:extLst>
              <a:ext uri="{FF2B5EF4-FFF2-40B4-BE49-F238E27FC236}">
                <a16:creationId xmlns:a16="http://schemas.microsoft.com/office/drawing/2014/main" id="{27D40D44-AD02-4614-A05D-B49E3CC87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1371600"/>
            <a:ext cx="186531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0" name="Picture 10" descr="CTS00025">
            <a:extLst>
              <a:ext uri="{FF2B5EF4-FFF2-40B4-BE49-F238E27FC236}">
                <a16:creationId xmlns:a16="http://schemas.microsoft.com/office/drawing/2014/main" id="{CC1B6EA5-1D41-4350-AFEB-29F64AA5B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241550"/>
            <a:ext cx="14986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5" name="Rectangle 15">
            <a:extLst>
              <a:ext uri="{FF2B5EF4-FFF2-40B4-BE49-F238E27FC236}">
                <a16:creationId xmlns:a16="http://schemas.microsoft.com/office/drawing/2014/main" id="{7A507821-E0B3-451F-821A-E83972D637CA}"/>
              </a:ext>
            </a:extLst>
          </p:cNvPr>
          <p:cNvSpPr>
            <a:spLocks noChangeArrowheads="1"/>
          </p:cNvSpPr>
          <p:nvPr/>
        </p:nvSpPr>
        <p:spPr bwMode="auto">
          <a:xfrm>
            <a:off x="0" y="0"/>
            <a:ext cx="91440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63857" name="Rectangle 17">
            <a:extLst>
              <a:ext uri="{FF2B5EF4-FFF2-40B4-BE49-F238E27FC236}">
                <a16:creationId xmlns:a16="http://schemas.microsoft.com/office/drawing/2014/main" id="{FF766A79-D7C2-413D-B630-925965834AC3}"/>
              </a:ext>
            </a:extLst>
          </p:cNvPr>
          <p:cNvSpPr>
            <a:spLocks noChangeArrowheads="1"/>
          </p:cNvSpPr>
          <p:nvPr/>
        </p:nvSpPr>
        <p:spPr bwMode="auto">
          <a:xfrm>
            <a:off x="304800" y="1165225"/>
            <a:ext cx="88392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2" eaLnBrk="1" hangingPunct="1">
              <a:spcBef>
                <a:spcPct val="45000"/>
              </a:spcBef>
              <a:buFontTx/>
              <a:buNone/>
            </a:pPr>
            <a:r>
              <a:rPr lang="en-US" altLang="en-US" sz="2000" b="1">
                <a:solidFill>
                  <a:srgbClr val="FF0000"/>
                </a:solidFill>
              </a:rPr>
              <a:t>1054</a:t>
            </a:r>
            <a:r>
              <a:rPr lang="en-US" altLang="en-US" sz="2000" b="1">
                <a:solidFill>
                  <a:srgbClr val="FFFF00"/>
                </a:solidFill>
              </a:rPr>
              <a:t>  </a:t>
            </a:r>
            <a:r>
              <a:rPr lang="en-US" altLang="en-US" sz="2000" b="1">
                <a:solidFill>
                  <a:srgbClr val="0070C0"/>
                </a:solidFill>
              </a:rPr>
              <a:t>Catholicism/Greek Orthodox</a:t>
            </a:r>
          </a:p>
          <a:p>
            <a:pPr lvl="2" eaLnBrk="1" hangingPunct="1">
              <a:spcBef>
                <a:spcPct val="45000"/>
              </a:spcBef>
              <a:buFontTx/>
              <a:buNone/>
            </a:pPr>
            <a:r>
              <a:rPr lang="en-US" altLang="en-US" sz="2000" b="1">
                <a:solidFill>
                  <a:srgbClr val="FF0000"/>
                </a:solidFill>
              </a:rPr>
              <a:t>           1530</a:t>
            </a:r>
            <a:r>
              <a:rPr lang="en-US" altLang="en-US" sz="2000" b="1">
                <a:solidFill>
                  <a:srgbClr val="FFFF00"/>
                </a:solidFill>
              </a:rPr>
              <a:t>  </a:t>
            </a:r>
            <a:r>
              <a:rPr lang="en-US" altLang="en-US" sz="2000" b="1">
                <a:solidFill>
                  <a:srgbClr val="0070C0"/>
                </a:solidFill>
              </a:rPr>
              <a:t>Lutheran Church  </a:t>
            </a:r>
            <a:r>
              <a:rPr lang="en-US" altLang="en-US" sz="2000" b="1">
                <a:solidFill>
                  <a:schemeClr val="bg1"/>
                </a:solidFill>
              </a:rPr>
              <a:t>Martin Luther</a:t>
            </a:r>
          </a:p>
          <a:p>
            <a:pPr lvl="2" eaLnBrk="1" hangingPunct="1">
              <a:spcBef>
                <a:spcPct val="45000"/>
              </a:spcBef>
              <a:buFontTx/>
              <a:buNone/>
            </a:pPr>
            <a:r>
              <a:rPr lang="en-US" altLang="en-US" sz="2000" b="1">
                <a:solidFill>
                  <a:srgbClr val="FF0000"/>
                </a:solidFill>
              </a:rPr>
              <a:t>                  1534</a:t>
            </a:r>
            <a:r>
              <a:rPr lang="en-US" altLang="en-US" sz="2000" b="1">
                <a:solidFill>
                  <a:srgbClr val="FFFF00"/>
                </a:solidFill>
              </a:rPr>
              <a:t>  </a:t>
            </a:r>
            <a:r>
              <a:rPr lang="en-US" altLang="en-US" sz="2000" b="1">
                <a:solidFill>
                  <a:srgbClr val="0070C0"/>
                </a:solidFill>
              </a:rPr>
              <a:t>Church of England  </a:t>
            </a:r>
            <a:r>
              <a:rPr lang="en-US" altLang="en-US" sz="2000" b="1">
                <a:solidFill>
                  <a:schemeClr val="bg1"/>
                </a:solidFill>
              </a:rPr>
              <a:t>Henry VIII</a:t>
            </a:r>
          </a:p>
          <a:p>
            <a:pPr lvl="2" eaLnBrk="1" hangingPunct="1">
              <a:spcBef>
                <a:spcPct val="45000"/>
              </a:spcBef>
              <a:buFontTx/>
              <a:buNone/>
            </a:pPr>
            <a:r>
              <a:rPr lang="en-US" altLang="en-US" sz="2000" b="1">
                <a:solidFill>
                  <a:schemeClr val="bg1"/>
                </a:solidFill>
              </a:rPr>
              <a:t>                        </a:t>
            </a:r>
            <a:r>
              <a:rPr lang="en-US" altLang="en-US" sz="2000" b="1">
                <a:solidFill>
                  <a:srgbClr val="FF0000"/>
                </a:solidFill>
              </a:rPr>
              <a:t>1536</a:t>
            </a:r>
            <a:r>
              <a:rPr lang="en-US" altLang="en-US" sz="2000" b="1">
                <a:solidFill>
                  <a:srgbClr val="FFFF00"/>
                </a:solidFill>
              </a:rPr>
              <a:t>  </a:t>
            </a:r>
            <a:r>
              <a:rPr lang="en-US" altLang="en-US" sz="2000" b="1">
                <a:solidFill>
                  <a:srgbClr val="0070C0"/>
                </a:solidFill>
              </a:rPr>
              <a:t>Presbyterian </a:t>
            </a:r>
            <a:r>
              <a:rPr lang="en-US" altLang="en-US" sz="2000" b="1">
                <a:solidFill>
                  <a:schemeClr val="bg1"/>
                </a:solidFill>
              </a:rPr>
              <a:t> John Calvin</a:t>
            </a:r>
          </a:p>
          <a:p>
            <a:pPr lvl="2" eaLnBrk="1" hangingPunct="1">
              <a:spcBef>
                <a:spcPct val="45000"/>
              </a:spcBef>
              <a:buFontTx/>
              <a:buNone/>
            </a:pPr>
            <a:r>
              <a:rPr lang="en-US" altLang="en-US" sz="2000" b="1">
                <a:solidFill>
                  <a:srgbClr val="FFFF00"/>
                </a:solidFill>
              </a:rPr>
              <a:t>                              </a:t>
            </a:r>
            <a:r>
              <a:rPr lang="en-US" altLang="en-US" sz="2000" b="1">
                <a:solidFill>
                  <a:srgbClr val="FF0000"/>
                </a:solidFill>
              </a:rPr>
              <a:t>1607</a:t>
            </a:r>
            <a:r>
              <a:rPr lang="en-US" altLang="en-US" sz="2000" b="1">
                <a:solidFill>
                  <a:srgbClr val="FFFF00"/>
                </a:solidFill>
              </a:rPr>
              <a:t>  </a:t>
            </a:r>
            <a:r>
              <a:rPr lang="en-US" altLang="en-US" sz="2000" b="1">
                <a:solidFill>
                  <a:srgbClr val="0070C0"/>
                </a:solidFill>
              </a:rPr>
              <a:t>Baptist</a:t>
            </a:r>
            <a:r>
              <a:rPr lang="en-US" altLang="en-US" sz="2000" b="1">
                <a:solidFill>
                  <a:srgbClr val="FFFF00"/>
                </a:solidFill>
              </a:rPr>
              <a:t>  </a:t>
            </a:r>
            <a:r>
              <a:rPr lang="en-US" altLang="en-US" sz="2000" b="1">
                <a:solidFill>
                  <a:schemeClr val="bg1"/>
                </a:solidFill>
              </a:rPr>
              <a:t>John Smyth</a:t>
            </a:r>
          </a:p>
          <a:p>
            <a:pPr lvl="2" eaLnBrk="1" hangingPunct="1">
              <a:spcBef>
                <a:spcPct val="45000"/>
              </a:spcBef>
              <a:buFontTx/>
              <a:buNone/>
            </a:pPr>
            <a:r>
              <a:rPr lang="en-US" altLang="en-US" sz="2000" b="1">
                <a:solidFill>
                  <a:srgbClr val="FF0000"/>
                </a:solidFill>
              </a:rPr>
              <a:t>                                    1655</a:t>
            </a:r>
            <a:r>
              <a:rPr lang="en-US" altLang="en-US" sz="2000" b="1">
                <a:solidFill>
                  <a:srgbClr val="FFFF00"/>
                </a:solidFill>
              </a:rPr>
              <a:t>  </a:t>
            </a:r>
            <a:r>
              <a:rPr lang="en-US" altLang="en-US" sz="2000" b="1">
                <a:solidFill>
                  <a:srgbClr val="0070C0"/>
                </a:solidFill>
              </a:rPr>
              <a:t>Quaker</a:t>
            </a:r>
          </a:p>
          <a:p>
            <a:pPr lvl="2" eaLnBrk="1" hangingPunct="1">
              <a:spcBef>
                <a:spcPct val="45000"/>
              </a:spcBef>
              <a:buFontTx/>
              <a:buNone/>
            </a:pPr>
            <a:r>
              <a:rPr lang="en-US" altLang="en-US" sz="2000" b="1">
                <a:solidFill>
                  <a:srgbClr val="FFFF00"/>
                </a:solidFill>
              </a:rPr>
              <a:t>                                          </a:t>
            </a:r>
            <a:r>
              <a:rPr lang="en-US" altLang="en-US" sz="2000" b="1">
                <a:solidFill>
                  <a:srgbClr val="FF0000"/>
                </a:solidFill>
              </a:rPr>
              <a:t>1729</a:t>
            </a:r>
            <a:r>
              <a:rPr lang="en-US" altLang="en-US" sz="2000" b="1">
                <a:solidFill>
                  <a:srgbClr val="FFFF00"/>
                </a:solidFill>
              </a:rPr>
              <a:t>  </a:t>
            </a:r>
            <a:r>
              <a:rPr lang="en-US" altLang="en-US" sz="2000" b="1">
                <a:solidFill>
                  <a:srgbClr val="0070C0"/>
                </a:solidFill>
              </a:rPr>
              <a:t>Methodist</a:t>
            </a:r>
            <a:r>
              <a:rPr lang="en-US" altLang="en-US" sz="2000" b="1">
                <a:solidFill>
                  <a:srgbClr val="FFFF00"/>
                </a:solidFill>
              </a:rPr>
              <a:t>  </a:t>
            </a:r>
            <a:r>
              <a:rPr lang="en-US" altLang="en-US" sz="2000" b="1">
                <a:solidFill>
                  <a:schemeClr val="bg1"/>
                </a:solidFill>
              </a:rPr>
              <a:t>John Wesley</a:t>
            </a:r>
          </a:p>
          <a:p>
            <a:pPr lvl="2" eaLnBrk="1" hangingPunct="1">
              <a:spcBef>
                <a:spcPct val="45000"/>
              </a:spcBef>
              <a:buFontTx/>
              <a:buNone/>
            </a:pPr>
            <a:r>
              <a:rPr lang="en-US" altLang="en-US" sz="2000" b="1">
                <a:solidFill>
                  <a:srgbClr val="FF0000"/>
                </a:solidFill>
              </a:rPr>
              <a:t>                                                1830</a:t>
            </a:r>
            <a:r>
              <a:rPr lang="en-US" altLang="en-US" sz="2000" b="1">
                <a:solidFill>
                  <a:srgbClr val="FFFF00"/>
                </a:solidFill>
              </a:rPr>
              <a:t>  </a:t>
            </a:r>
            <a:r>
              <a:rPr lang="en-US" altLang="en-US" sz="2000" b="1">
                <a:solidFill>
                  <a:srgbClr val="0070C0"/>
                </a:solidFill>
              </a:rPr>
              <a:t>Mormon</a:t>
            </a:r>
            <a:r>
              <a:rPr lang="en-US" altLang="en-US" sz="2000" b="1">
                <a:solidFill>
                  <a:srgbClr val="FFFF00"/>
                </a:solidFill>
              </a:rPr>
              <a:t>  </a:t>
            </a:r>
            <a:r>
              <a:rPr lang="en-US" altLang="en-US" sz="2000" b="1">
                <a:solidFill>
                  <a:schemeClr val="bg1"/>
                </a:solidFill>
              </a:rPr>
              <a:t>Joseph Smith</a:t>
            </a:r>
          </a:p>
          <a:p>
            <a:pPr lvl="2" eaLnBrk="1" hangingPunct="1">
              <a:spcBef>
                <a:spcPct val="45000"/>
              </a:spcBef>
              <a:buFontTx/>
              <a:buNone/>
            </a:pPr>
            <a:r>
              <a:rPr lang="en-US" altLang="en-US" sz="2000" b="1">
                <a:solidFill>
                  <a:srgbClr val="FF0000"/>
                </a:solidFill>
              </a:rPr>
              <a:t>                                                      1844</a:t>
            </a:r>
            <a:r>
              <a:rPr lang="en-US" altLang="en-US" sz="2000" b="1">
                <a:solidFill>
                  <a:srgbClr val="FFFF00"/>
                </a:solidFill>
              </a:rPr>
              <a:t>  </a:t>
            </a:r>
            <a:r>
              <a:rPr lang="en-US" altLang="en-US" sz="2000" b="1">
                <a:solidFill>
                  <a:srgbClr val="0070C0"/>
                </a:solidFill>
              </a:rPr>
              <a:t>7th Day Adventist</a:t>
            </a:r>
          </a:p>
          <a:p>
            <a:pPr lvl="2" eaLnBrk="1" hangingPunct="1">
              <a:spcBef>
                <a:spcPct val="45000"/>
              </a:spcBef>
              <a:buFontTx/>
              <a:buNone/>
            </a:pPr>
            <a:r>
              <a:rPr lang="en-US" altLang="en-US" sz="2000" b="1">
                <a:solidFill>
                  <a:srgbClr val="FFFF00"/>
                </a:solidFill>
              </a:rPr>
              <a:t>                                                            </a:t>
            </a:r>
            <a:r>
              <a:rPr lang="en-US" altLang="en-US" sz="2000" b="1">
                <a:solidFill>
                  <a:srgbClr val="FF0000"/>
                </a:solidFill>
              </a:rPr>
              <a:t>1878</a:t>
            </a:r>
            <a:r>
              <a:rPr lang="en-US" altLang="en-US" sz="2000" b="1">
                <a:solidFill>
                  <a:srgbClr val="FFFF00"/>
                </a:solidFill>
              </a:rPr>
              <a:t>  </a:t>
            </a:r>
            <a:r>
              <a:rPr lang="en-US" altLang="en-US" sz="2000" b="1">
                <a:solidFill>
                  <a:srgbClr val="0070C0"/>
                </a:solidFill>
              </a:rPr>
              <a:t>Christian Science</a:t>
            </a:r>
          </a:p>
          <a:p>
            <a:pPr lvl="2" eaLnBrk="1" hangingPunct="1">
              <a:spcBef>
                <a:spcPct val="45000"/>
              </a:spcBef>
              <a:buFontTx/>
              <a:buNone/>
            </a:pPr>
            <a:r>
              <a:rPr lang="en-US" altLang="en-US" sz="2000" b="1">
                <a:solidFill>
                  <a:srgbClr val="FFFF00"/>
                </a:solidFill>
              </a:rPr>
              <a:t>                                                                  </a:t>
            </a:r>
            <a:r>
              <a:rPr lang="en-US" altLang="en-US" sz="2000" b="1">
                <a:solidFill>
                  <a:srgbClr val="FF0000"/>
                </a:solidFill>
              </a:rPr>
              <a:t>1884</a:t>
            </a:r>
            <a:r>
              <a:rPr lang="en-US" altLang="en-US" sz="2000" b="1">
                <a:solidFill>
                  <a:srgbClr val="FFFF00"/>
                </a:solidFill>
              </a:rPr>
              <a:t>  </a:t>
            </a:r>
            <a:r>
              <a:rPr lang="en-US" altLang="en-US" sz="2000" b="1">
                <a:solidFill>
                  <a:srgbClr val="0070C0"/>
                </a:solidFill>
              </a:rPr>
              <a:t>Jehovah’s Witness</a:t>
            </a:r>
          </a:p>
          <a:p>
            <a:pPr lvl="2" eaLnBrk="1" hangingPunct="1">
              <a:spcBef>
                <a:spcPct val="45000"/>
              </a:spcBef>
              <a:buFontTx/>
              <a:buNone/>
            </a:pPr>
            <a:r>
              <a:rPr lang="en-US" altLang="en-US" sz="2000" b="1">
                <a:solidFill>
                  <a:srgbClr val="FFFF00"/>
                </a:solidFill>
              </a:rPr>
              <a:t>                                                                         </a:t>
            </a:r>
            <a:r>
              <a:rPr lang="en-US" altLang="en-US" sz="2000" b="1">
                <a:solidFill>
                  <a:srgbClr val="FF0000"/>
                </a:solidFill>
              </a:rPr>
              <a:t>1899</a:t>
            </a:r>
            <a:r>
              <a:rPr lang="en-US" altLang="en-US" sz="2000" b="1">
                <a:solidFill>
                  <a:srgbClr val="FFFF00"/>
                </a:solidFill>
              </a:rPr>
              <a:t>  </a:t>
            </a:r>
            <a:r>
              <a:rPr lang="en-US" altLang="en-US" sz="2000" b="1">
                <a:solidFill>
                  <a:srgbClr val="0070C0"/>
                </a:solidFill>
              </a:rPr>
              <a:t>Pentecostal</a:t>
            </a:r>
          </a:p>
        </p:txBody>
      </p:sp>
      <p:sp>
        <p:nvSpPr>
          <p:cNvPr id="163856" name="WordArt 16">
            <a:extLst>
              <a:ext uri="{FF2B5EF4-FFF2-40B4-BE49-F238E27FC236}">
                <a16:creationId xmlns:a16="http://schemas.microsoft.com/office/drawing/2014/main" id="{E654F6D1-D6E8-4DCD-B975-20C488B99DA0}"/>
              </a:ext>
            </a:extLst>
          </p:cNvPr>
          <p:cNvSpPr>
            <a:spLocks noChangeArrowheads="1" noChangeShapeType="1" noTextEdit="1"/>
          </p:cNvSpPr>
          <p:nvPr/>
        </p:nvSpPr>
        <p:spPr bwMode="auto">
          <a:xfrm>
            <a:off x="228600" y="152400"/>
            <a:ext cx="87630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Evolution of Denominations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55"/>
                                        </p:tgtEl>
                                        <p:attrNameLst>
                                          <p:attrName>style.visibility</p:attrName>
                                        </p:attrNameLst>
                                      </p:cBhvr>
                                      <p:to>
                                        <p:strVal val="visible"/>
                                      </p:to>
                                    </p:set>
                                    <p:anim calcmode="lin" valueType="num">
                                      <p:cBhvr additive="base">
                                        <p:cTn id="7" dur="500" fill="hold"/>
                                        <p:tgtEl>
                                          <p:spTgt spid="163855"/>
                                        </p:tgtEl>
                                        <p:attrNameLst>
                                          <p:attrName>ppt_x</p:attrName>
                                        </p:attrNameLst>
                                      </p:cBhvr>
                                      <p:tavLst>
                                        <p:tav tm="0">
                                          <p:val>
                                            <p:strVal val="0-#ppt_w/2"/>
                                          </p:val>
                                        </p:tav>
                                        <p:tav tm="100000">
                                          <p:val>
                                            <p:strVal val="#ppt_x"/>
                                          </p:val>
                                        </p:tav>
                                      </p:tavLst>
                                    </p:anim>
                                    <p:anim calcmode="lin" valueType="num">
                                      <p:cBhvr additive="base">
                                        <p:cTn id="8" dur="500" fill="hold"/>
                                        <p:tgtEl>
                                          <p:spTgt spid="16385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3856"/>
                                        </p:tgtEl>
                                        <p:attrNameLst>
                                          <p:attrName>style.visibility</p:attrName>
                                        </p:attrNameLst>
                                      </p:cBhvr>
                                      <p:to>
                                        <p:strVal val="visible"/>
                                      </p:to>
                                    </p:set>
                                    <p:anim calcmode="lin" valueType="num">
                                      <p:cBhvr additive="base">
                                        <p:cTn id="11" dur="500" fill="hold"/>
                                        <p:tgtEl>
                                          <p:spTgt spid="163856"/>
                                        </p:tgtEl>
                                        <p:attrNameLst>
                                          <p:attrName>ppt_x</p:attrName>
                                        </p:attrNameLst>
                                      </p:cBhvr>
                                      <p:tavLst>
                                        <p:tav tm="0">
                                          <p:val>
                                            <p:strVal val="0-#ppt_w/2"/>
                                          </p:val>
                                        </p:tav>
                                        <p:tav tm="100000">
                                          <p:val>
                                            <p:strVal val="#ppt_x"/>
                                          </p:val>
                                        </p:tav>
                                      </p:tavLst>
                                    </p:anim>
                                    <p:anim calcmode="lin" valueType="num">
                                      <p:cBhvr additive="base">
                                        <p:cTn id="12" dur="500" fill="hold"/>
                                        <p:tgtEl>
                                          <p:spTgt spid="16385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3857"/>
                                        </p:tgtEl>
                                        <p:attrNameLst>
                                          <p:attrName>style.visibility</p:attrName>
                                        </p:attrNameLst>
                                      </p:cBhvr>
                                      <p:to>
                                        <p:strVal val="visible"/>
                                      </p:to>
                                    </p:set>
                                    <p:animEffect transition="in" filter="wipe(up)">
                                      <p:cBhvr>
                                        <p:cTn id="16" dur="5000"/>
                                        <p:tgtEl>
                                          <p:spTgt spid="163857"/>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63849"/>
                                        </p:tgtEl>
                                        <p:attrNameLst>
                                          <p:attrName>style.visibility</p:attrName>
                                        </p:attrNameLst>
                                      </p:cBhvr>
                                      <p:to>
                                        <p:strVal val="visible"/>
                                      </p:to>
                                    </p:set>
                                    <p:anim calcmode="lin" valueType="num">
                                      <p:cBhvr>
                                        <p:cTn id="19" dur="1000" fill="hold"/>
                                        <p:tgtEl>
                                          <p:spTgt spid="163849"/>
                                        </p:tgtEl>
                                        <p:attrNameLst>
                                          <p:attrName>ppt_w</p:attrName>
                                        </p:attrNameLst>
                                      </p:cBhvr>
                                      <p:tavLst>
                                        <p:tav tm="0">
                                          <p:val>
                                            <p:fltVal val="0"/>
                                          </p:val>
                                        </p:tav>
                                        <p:tav tm="100000">
                                          <p:val>
                                            <p:strVal val="#ppt_w"/>
                                          </p:val>
                                        </p:tav>
                                      </p:tavLst>
                                    </p:anim>
                                    <p:anim calcmode="lin" valueType="num">
                                      <p:cBhvr>
                                        <p:cTn id="20" dur="1000" fill="hold"/>
                                        <p:tgtEl>
                                          <p:spTgt spid="163849"/>
                                        </p:tgtEl>
                                        <p:attrNameLst>
                                          <p:attrName>ppt_h</p:attrName>
                                        </p:attrNameLst>
                                      </p:cBhvr>
                                      <p:tavLst>
                                        <p:tav tm="0">
                                          <p:val>
                                            <p:fltVal val="0"/>
                                          </p:val>
                                        </p:tav>
                                        <p:tav tm="100000">
                                          <p:val>
                                            <p:strVal val="#ppt_h"/>
                                          </p:val>
                                        </p:tav>
                                      </p:tavLst>
                                    </p:anim>
                                    <p:anim calcmode="lin" valueType="num">
                                      <p:cBhvr>
                                        <p:cTn id="21" dur="1000" fill="hold"/>
                                        <p:tgtEl>
                                          <p:spTgt spid="163849"/>
                                        </p:tgtEl>
                                        <p:attrNameLst>
                                          <p:attrName>style.rotation</p:attrName>
                                        </p:attrNameLst>
                                      </p:cBhvr>
                                      <p:tavLst>
                                        <p:tav tm="0">
                                          <p:val>
                                            <p:fltVal val="90"/>
                                          </p:val>
                                        </p:tav>
                                        <p:tav tm="100000">
                                          <p:val>
                                            <p:fltVal val="0"/>
                                          </p:val>
                                        </p:tav>
                                      </p:tavLst>
                                    </p:anim>
                                    <p:animEffect transition="in" filter="fade">
                                      <p:cBhvr>
                                        <p:cTn id="22" dur="1000"/>
                                        <p:tgtEl>
                                          <p:spTgt spid="163849"/>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63850"/>
                                        </p:tgtEl>
                                        <p:attrNameLst>
                                          <p:attrName>style.visibility</p:attrName>
                                        </p:attrNameLst>
                                      </p:cBhvr>
                                      <p:to>
                                        <p:strVal val="visible"/>
                                      </p:to>
                                    </p:set>
                                    <p:anim calcmode="lin" valueType="num">
                                      <p:cBhvr>
                                        <p:cTn id="25" dur="1000" fill="hold"/>
                                        <p:tgtEl>
                                          <p:spTgt spid="163850"/>
                                        </p:tgtEl>
                                        <p:attrNameLst>
                                          <p:attrName>ppt_w</p:attrName>
                                        </p:attrNameLst>
                                      </p:cBhvr>
                                      <p:tavLst>
                                        <p:tav tm="0">
                                          <p:val>
                                            <p:fltVal val="0"/>
                                          </p:val>
                                        </p:tav>
                                        <p:tav tm="100000">
                                          <p:val>
                                            <p:strVal val="#ppt_w"/>
                                          </p:val>
                                        </p:tav>
                                      </p:tavLst>
                                    </p:anim>
                                    <p:anim calcmode="lin" valueType="num">
                                      <p:cBhvr>
                                        <p:cTn id="26" dur="1000" fill="hold"/>
                                        <p:tgtEl>
                                          <p:spTgt spid="163850"/>
                                        </p:tgtEl>
                                        <p:attrNameLst>
                                          <p:attrName>ppt_h</p:attrName>
                                        </p:attrNameLst>
                                      </p:cBhvr>
                                      <p:tavLst>
                                        <p:tav tm="0">
                                          <p:val>
                                            <p:fltVal val="0"/>
                                          </p:val>
                                        </p:tav>
                                        <p:tav tm="100000">
                                          <p:val>
                                            <p:strVal val="#ppt_h"/>
                                          </p:val>
                                        </p:tav>
                                      </p:tavLst>
                                    </p:anim>
                                    <p:anim calcmode="lin" valueType="num">
                                      <p:cBhvr>
                                        <p:cTn id="27" dur="1000" fill="hold"/>
                                        <p:tgtEl>
                                          <p:spTgt spid="163850"/>
                                        </p:tgtEl>
                                        <p:attrNameLst>
                                          <p:attrName>style.rotation</p:attrName>
                                        </p:attrNameLst>
                                      </p:cBhvr>
                                      <p:tavLst>
                                        <p:tav tm="0">
                                          <p:val>
                                            <p:fltVal val="90"/>
                                          </p:val>
                                        </p:tav>
                                        <p:tav tm="100000">
                                          <p:val>
                                            <p:fltVal val="0"/>
                                          </p:val>
                                        </p:tav>
                                      </p:tavLst>
                                    </p:anim>
                                    <p:animEffect transition="in" filter="fade">
                                      <p:cBhvr>
                                        <p:cTn id="28" dur="1000"/>
                                        <p:tgtEl>
                                          <p:spTgt spid="163850"/>
                                        </p:tgtEl>
                                      </p:cBhvr>
                                    </p:animEffect>
                                  </p:childTnLst>
                                </p:cTn>
                              </p:par>
                            </p:childTnLst>
                          </p:cTn>
                        </p:par>
                        <p:par>
                          <p:cTn id="29" fill="hold" nodeType="afterGroup">
                            <p:stCondLst>
                              <p:cond delay="550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163848"/>
                                        </p:tgtEl>
                                        <p:attrNameLst>
                                          <p:attrName>style.visibility</p:attrName>
                                        </p:attrNameLst>
                                      </p:cBhvr>
                                      <p:to>
                                        <p:strVal val="visible"/>
                                      </p:to>
                                    </p:set>
                                    <p:anim calcmode="lin" valueType="num">
                                      <p:cBhvr>
                                        <p:cTn id="32" dur="1000" fill="hold"/>
                                        <p:tgtEl>
                                          <p:spTgt spid="163848"/>
                                        </p:tgtEl>
                                        <p:attrNameLst>
                                          <p:attrName>ppt_w</p:attrName>
                                        </p:attrNameLst>
                                      </p:cBhvr>
                                      <p:tavLst>
                                        <p:tav tm="0">
                                          <p:val>
                                            <p:fltVal val="0"/>
                                          </p:val>
                                        </p:tav>
                                        <p:tav tm="100000">
                                          <p:val>
                                            <p:strVal val="#ppt_w"/>
                                          </p:val>
                                        </p:tav>
                                      </p:tavLst>
                                    </p:anim>
                                    <p:anim calcmode="lin" valueType="num">
                                      <p:cBhvr>
                                        <p:cTn id="33" dur="1000" fill="hold"/>
                                        <p:tgtEl>
                                          <p:spTgt spid="163848"/>
                                        </p:tgtEl>
                                        <p:attrNameLst>
                                          <p:attrName>ppt_h</p:attrName>
                                        </p:attrNameLst>
                                      </p:cBhvr>
                                      <p:tavLst>
                                        <p:tav tm="0">
                                          <p:val>
                                            <p:fltVal val="0"/>
                                          </p:val>
                                        </p:tav>
                                        <p:tav tm="100000">
                                          <p:val>
                                            <p:strVal val="#ppt_h"/>
                                          </p:val>
                                        </p:tav>
                                      </p:tavLst>
                                    </p:anim>
                                    <p:anim calcmode="lin" valueType="num">
                                      <p:cBhvr>
                                        <p:cTn id="34" dur="1000" fill="hold"/>
                                        <p:tgtEl>
                                          <p:spTgt spid="163848"/>
                                        </p:tgtEl>
                                        <p:attrNameLst>
                                          <p:attrName>style.rotation</p:attrName>
                                        </p:attrNameLst>
                                      </p:cBhvr>
                                      <p:tavLst>
                                        <p:tav tm="0">
                                          <p:val>
                                            <p:fltVal val="90"/>
                                          </p:val>
                                        </p:tav>
                                        <p:tav tm="100000">
                                          <p:val>
                                            <p:fltVal val="0"/>
                                          </p:val>
                                        </p:tav>
                                      </p:tavLst>
                                    </p:anim>
                                    <p:animEffect transition="in" filter="fade">
                                      <p:cBhvr>
                                        <p:cTn id="35" dur="1000"/>
                                        <p:tgtEl>
                                          <p:spTgt spid="163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8" grpId="0" animBg="1" autoUpdateAnimBg="0"/>
      <p:bldP spid="163855" grpId="0" animBg="1"/>
      <p:bldP spid="1638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AutoShape 2">
            <a:extLst>
              <a:ext uri="{FF2B5EF4-FFF2-40B4-BE49-F238E27FC236}">
                <a16:creationId xmlns:a16="http://schemas.microsoft.com/office/drawing/2014/main" id="{A0C7B961-4886-462D-91BC-A956E7A43E22}"/>
              </a:ext>
            </a:extLst>
          </p:cNvPr>
          <p:cNvSpPr>
            <a:spLocks noChangeArrowheads="1"/>
          </p:cNvSpPr>
          <p:nvPr/>
        </p:nvSpPr>
        <p:spPr bwMode="auto">
          <a:xfrm>
            <a:off x="3886200" y="1828800"/>
            <a:ext cx="990600" cy="533400"/>
          </a:xfrm>
          <a:prstGeom prst="rightArrow">
            <a:avLst>
              <a:gd name="adj1" fmla="val 50000"/>
              <a:gd name="adj2" fmla="val 46429"/>
            </a:avLst>
          </a:prstGeom>
          <a:solidFill>
            <a:schemeClr val="bg1"/>
          </a:solidFill>
          <a:ln w="508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8179" name="Text Box 3">
            <a:extLst>
              <a:ext uri="{FF2B5EF4-FFF2-40B4-BE49-F238E27FC236}">
                <a16:creationId xmlns:a16="http://schemas.microsoft.com/office/drawing/2014/main" id="{F6273B6D-5AF2-4EC7-A9D5-7FA5DD42BB9C}"/>
              </a:ext>
            </a:extLst>
          </p:cNvPr>
          <p:cNvSpPr txBox="1">
            <a:spLocks noChangeArrowheads="1"/>
          </p:cNvSpPr>
          <p:nvPr/>
        </p:nvSpPr>
        <p:spPr bwMode="auto">
          <a:xfrm>
            <a:off x="1524000" y="1143000"/>
            <a:ext cx="990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1800" b="1">
                <a:solidFill>
                  <a:schemeClr val="bg1"/>
                </a:solidFill>
              </a:rPr>
              <a:t>God’s Word</a:t>
            </a:r>
          </a:p>
        </p:txBody>
      </p:sp>
      <p:sp>
        <p:nvSpPr>
          <p:cNvPr id="178180" name="Text Box 4">
            <a:extLst>
              <a:ext uri="{FF2B5EF4-FFF2-40B4-BE49-F238E27FC236}">
                <a16:creationId xmlns:a16="http://schemas.microsoft.com/office/drawing/2014/main" id="{E7262713-BCC5-45B9-B321-13B910FB3D5F}"/>
              </a:ext>
            </a:extLst>
          </p:cNvPr>
          <p:cNvSpPr txBox="1">
            <a:spLocks noChangeArrowheads="1"/>
          </p:cNvSpPr>
          <p:nvPr/>
        </p:nvSpPr>
        <p:spPr bwMode="auto">
          <a:xfrm>
            <a:off x="6096000" y="19192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70C0"/>
                </a:solidFill>
              </a:rPr>
              <a:t>Christian</a:t>
            </a:r>
          </a:p>
        </p:txBody>
      </p:sp>
      <p:sp>
        <p:nvSpPr>
          <p:cNvPr id="178181" name="Text Box 5">
            <a:extLst>
              <a:ext uri="{FF2B5EF4-FFF2-40B4-BE49-F238E27FC236}">
                <a16:creationId xmlns:a16="http://schemas.microsoft.com/office/drawing/2014/main" id="{2A0C53A1-BBDC-4391-BFAA-51F54501DE33}"/>
              </a:ext>
            </a:extLst>
          </p:cNvPr>
          <p:cNvSpPr txBox="1">
            <a:spLocks noChangeArrowheads="1"/>
          </p:cNvSpPr>
          <p:nvPr/>
        </p:nvSpPr>
        <p:spPr bwMode="auto">
          <a:xfrm>
            <a:off x="1600200" y="35814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000" b="1">
                <a:latin typeface="Plump MT" pitchFamily="34" charset="0"/>
              </a:rPr>
              <a:t>+</a:t>
            </a:r>
          </a:p>
        </p:txBody>
      </p:sp>
      <p:sp>
        <p:nvSpPr>
          <p:cNvPr id="178182" name="Rectangle 6">
            <a:extLst>
              <a:ext uri="{FF2B5EF4-FFF2-40B4-BE49-F238E27FC236}">
                <a16:creationId xmlns:a16="http://schemas.microsoft.com/office/drawing/2014/main" id="{1F31DF51-8F01-4B94-ADBD-DB89959B9442}"/>
              </a:ext>
            </a:extLst>
          </p:cNvPr>
          <p:cNvSpPr>
            <a:spLocks noChangeArrowheads="1"/>
          </p:cNvSpPr>
          <p:nvPr/>
        </p:nvSpPr>
        <p:spPr bwMode="auto">
          <a:xfrm>
            <a:off x="0" y="0"/>
            <a:ext cx="91440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78183" name="WordArt 7">
            <a:extLst>
              <a:ext uri="{FF2B5EF4-FFF2-40B4-BE49-F238E27FC236}">
                <a16:creationId xmlns:a16="http://schemas.microsoft.com/office/drawing/2014/main" id="{0369B998-44C9-49C4-B83E-B559759E1C0B}"/>
              </a:ext>
            </a:extLst>
          </p:cNvPr>
          <p:cNvSpPr>
            <a:spLocks noChangeArrowheads="1" noChangeShapeType="1" noTextEdit="1"/>
          </p:cNvSpPr>
          <p:nvPr/>
        </p:nvSpPr>
        <p:spPr bwMode="auto">
          <a:xfrm>
            <a:off x="228600" y="152400"/>
            <a:ext cx="8763000"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Seed Produces After Its Kind</a:t>
            </a:r>
          </a:p>
        </p:txBody>
      </p:sp>
      <p:pic>
        <p:nvPicPr>
          <p:cNvPr id="178184" name="Picture 8" descr="holy bible picture1">
            <a:extLst>
              <a:ext uri="{FF2B5EF4-FFF2-40B4-BE49-F238E27FC236}">
                <a16:creationId xmlns:a16="http://schemas.microsoft.com/office/drawing/2014/main" id="{335E13F8-D304-4902-94C5-886764425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33" t="11374" r="20329" b="19099"/>
          <a:stretch>
            <a:fillRect/>
          </a:stretch>
        </p:blipFill>
        <p:spPr bwMode="auto">
          <a:xfrm>
            <a:off x="1600200" y="1676400"/>
            <a:ext cx="80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5" name="Text Box 9">
            <a:extLst>
              <a:ext uri="{FF2B5EF4-FFF2-40B4-BE49-F238E27FC236}">
                <a16:creationId xmlns:a16="http://schemas.microsoft.com/office/drawing/2014/main" id="{95DBC149-09F6-443C-9CDE-4CB9610B0E81}"/>
              </a:ext>
            </a:extLst>
          </p:cNvPr>
          <p:cNvSpPr txBox="1">
            <a:spLocks noChangeArrowheads="1"/>
          </p:cNvSpPr>
          <p:nvPr/>
        </p:nvSpPr>
        <p:spPr bwMode="auto">
          <a:xfrm>
            <a:off x="762000" y="2971800"/>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1800" b="1">
                <a:solidFill>
                  <a:schemeClr val="bg1"/>
                </a:solidFill>
              </a:rPr>
              <a:t>God’s Word</a:t>
            </a:r>
          </a:p>
        </p:txBody>
      </p:sp>
      <p:sp>
        <p:nvSpPr>
          <p:cNvPr id="178186" name="Text Box 10">
            <a:extLst>
              <a:ext uri="{FF2B5EF4-FFF2-40B4-BE49-F238E27FC236}">
                <a16:creationId xmlns:a16="http://schemas.microsoft.com/office/drawing/2014/main" id="{6B7F0FAA-294A-4A83-A4E9-550A5A2D627C}"/>
              </a:ext>
            </a:extLst>
          </p:cNvPr>
          <p:cNvSpPr txBox="1">
            <a:spLocks noChangeArrowheads="1"/>
          </p:cNvSpPr>
          <p:nvPr/>
        </p:nvSpPr>
        <p:spPr bwMode="auto">
          <a:xfrm>
            <a:off x="5638800" y="382428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70C0"/>
                </a:solidFill>
              </a:rPr>
              <a:t>Catholic – “Christian”</a:t>
            </a:r>
          </a:p>
        </p:txBody>
      </p:sp>
      <p:pic>
        <p:nvPicPr>
          <p:cNvPr id="178187" name="Picture 11" descr="catechism">
            <a:extLst>
              <a:ext uri="{FF2B5EF4-FFF2-40B4-BE49-F238E27FC236}">
                <a16:creationId xmlns:a16="http://schemas.microsoft.com/office/drawing/2014/main" id="{0FBE0244-A364-466D-A612-06ABF9EE1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99" b="6210"/>
          <a:stretch>
            <a:fillRect/>
          </a:stretch>
        </p:blipFill>
        <p:spPr bwMode="auto">
          <a:xfrm>
            <a:off x="2438400" y="3581400"/>
            <a:ext cx="7381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8" name="Text Box 12">
            <a:extLst>
              <a:ext uri="{FF2B5EF4-FFF2-40B4-BE49-F238E27FC236}">
                <a16:creationId xmlns:a16="http://schemas.microsoft.com/office/drawing/2014/main" id="{0B118E2A-DD7A-42B8-99EB-9B675BEE190E}"/>
              </a:ext>
            </a:extLst>
          </p:cNvPr>
          <p:cNvSpPr txBox="1">
            <a:spLocks noChangeArrowheads="1"/>
          </p:cNvSpPr>
          <p:nvPr/>
        </p:nvSpPr>
        <p:spPr bwMode="auto">
          <a:xfrm>
            <a:off x="2133600" y="2971800"/>
            <a:ext cx="1371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1800" b="1">
                <a:solidFill>
                  <a:schemeClr val="bg1"/>
                </a:solidFill>
              </a:rPr>
              <a:t>Catholic</a:t>
            </a:r>
          </a:p>
          <a:p>
            <a:pPr eaLnBrk="1" hangingPunct="1">
              <a:lnSpc>
                <a:spcPct val="80000"/>
              </a:lnSpc>
              <a:spcBef>
                <a:spcPct val="0"/>
              </a:spcBef>
              <a:buFontTx/>
              <a:buNone/>
            </a:pPr>
            <a:r>
              <a:rPr lang="en-US" altLang="en-US" sz="1800" b="1">
                <a:solidFill>
                  <a:schemeClr val="bg1"/>
                </a:solidFill>
              </a:rPr>
              <a:t>Catechism</a:t>
            </a:r>
          </a:p>
        </p:txBody>
      </p:sp>
      <p:pic>
        <p:nvPicPr>
          <p:cNvPr id="178189" name="Picture 13" descr="holy bible picture1">
            <a:extLst>
              <a:ext uri="{FF2B5EF4-FFF2-40B4-BE49-F238E27FC236}">
                <a16:creationId xmlns:a16="http://schemas.microsoft.com/office/drawing/2014/main" id="{8CC482E0-6DD6-4716-89CF-C22CD22BF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33" t="11374" r="20329" b="19099"/>
          <a:stretch>
            <a:fillRect/>
          </a:stretch>
        </p:blipFill>
        <p:spPr bwMode="auto">
          <a:xfrm>
            <a:off x="762000" y="3581400"/>
            <a:ext cx="80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90" name="AutoShape 14">
            <a:extLst>
              <a:ext uri="{FF2B5EF4-FFF2-40B4-BE49-F238E27FC236}">
                <a16:creationId xmlns:a16="http://schemas.microsoft.com/office/drawing/2014/main" id="{F6DA976D-C758-4424-A93A-8A31F5B45491}"/>
              </a:ext>
            </a:extLst>
          </p:cNvPr>
          <p:cNvSpPr>
            <a:spLocks noChangeArrowheads="1"/>
          </p:cNvSpPr>
          <p:nvPr/>
        </p:nvSpPr>
        <p:spPr bwMode="auto">
          <a:xfrm>
            <a:off x="3886200" y="3733800"/>
            <a:ext cx="990600" cy="533400"/>
          </a:xfrm>
          <a:prstGeom prst="rightArrow">
            <a:avLst>
              <a:gd name="adj1" fmla="val 50000"/>
              <a:gd name="adj2" fmla="val 46429"/>
            </a:avLst>
          </a:prstGeom>
          <a:solidFill>
            <a:schemeClr val="bg1"/>
          </a:solidFill>
          <a:ln w="508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8191" name="Text Box 15">
            <a:extLst>
              <a:ext uri="{FF2B5EF4-FFF2-40B4-BE49-F238E27FC236}">
                <a16:creationId xmlns:a16="http://schemas.microsoft.com/office/drawing/2014/main" id="{2604BB38-DD2D-4107-81F2-3CB10BB3FA95}"/>
              </a:ext>
            </a:extLst>
          </p:cNvPr>
          <p:cNvSpPr txBox="1">
            <a:spLocks noChangeArrowheads="1"/>
          </p:cNvSpPr>
          <p:nvPr/>
        </p:nvSpPr>
        <p:spPr bwMode="auto">
          <a:xfrm>
            <a:off x="1600200" y="55626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000" b="1">
                <a:latin typeface="Plump MT" pitchFamily="34" charset="0"/>
              </a:rPr>
              <a:t>+</a:t>
            </a:r>
          </a:p>
        </p:txBody>
      </p:sp>
      <p:sp>
        <p:nvSpPr>
          <p:cNvPr id="178192" name="Text Box 16">
            <a:extLst>
              <a:ext uri="{FF2B5EF4-FFF2-40B4-BE49-F238E27FC236}">
                <a16:creationId xmlns:a16="http://schemas.microsoft.com/office/drawing/2014/main" id="{272113D4-B4C1-46DA-AB80-C28280B8B820}"/>
              </a:ext>
            </a:extLst>
          </p:cNvPr>
          <p:cNvSpPr txBox="1">
            <a:spLocks noChangeArrowheads="1"/>
          </p:cNvSpPr>
          <p:nvPr/>
        </p:nvSpPr>
        <p:spPr bwMode="auto">
          <a:xfrm>
            <a:off x="762000" y="4953000"/>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1800" b="1">
                <a:solidFill>
                  <a:schemeClr val="bg1"/>
                </a:solidFill>
              </a:rPr>
              <a:t>God’s Word</a:t>
            </a:r>
          </a:p>
        </p:txBody>
      </p:sp>
      <p:sp>
        <p:nvSpPr>
          <p:cNvPr id="178193" name="Text Box 17">
            <a:extLst>
              <a:ext uri="{FF2B5EF4-FFF2-40B4-BE49-F238E27FC236}">
                <a16:creationId xmlns:a16="http://schemas.microsoft.com/office/drawing/2014/main" id="{595473CC-54D2-4D8D-9B8B-C41320A44D87}"/>
              </a:ext>
            </a:extLst>
          </p:cNvPr>
          <p:cNvSpPr txBox="1">
            <a:spLocks noChangeArrowheads="1"/>
          </p:cNvSpPr>
          <p:nvPr/>
        </p:nvSpPr>
        <p:spPr bwMode="auto">
          <a:xfrm>
            <a:off x="5638800" y="58054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70C0"/>
                </a:solidFill>
              </a:rPr>
              <a:t>Baptist  - “Christian”</a:t>
            </a:r>
          </a:p>
        </p:txBody>
      </p:sp>
      <p:sp>
        <p:nvSpPr>
          <p:cNvPr id="178194" name="Text Box 18">
            <a:extLst>
              <a:ext uri="{FF2B5EF4-FFF2-40B4-BE49-F238E27FC236}">
                <a16:creationId xmlns:a16="http://schemas.microsoft.com/office/drawing/2014/main" id="{88A02E80-84BA-40D4-9F8C-8370AFC0A846}"/>
              </a:ext>
            </a:extLst>
          </p:cNvPr>
          <p:cNvSpPr txBox="1">
            <a:spLocks noChangeArrowheads="1"/>
          </p:cNvSpPr>
          <p:nvPr/>
        </p:nvSpPr>
        <p:spPr bwMode="auto">
          <a:xfrm>
            <a:off x="2133600" y="4953000"/>
            <a:ext cx="1371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1800" b="1">
                <a:solidFill>
                  <a:schemeClr val="bg1"/>
                </a:solidFill>
              </a:rPr>
              <a:t>Baptist Manual</a:t>
            </a:r>
          </a:p>
        </p:txBody>
      </p:sp>
      <p:pic>
        <p:nvPicPr>
          <p:cNvPr id="178195" name="Picture 19" descr="holy bible picture1">
            <a:extLst>
              <a:ext uri="{FF2B5EF4-FFF2-40B4-BE49-F238E27FC236}">
                <a16:creationId xmlns:a16="http://schemas.microsoft.com/office/drawing/2014/main" id="{F4216203-43F1-4E59-9226-0EEBEFC71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33" t="11374" r="20329" b="19099"/>
          <a:stretch>
            <a:fillRect/>
          </a:stretch>
        </p:blipFill>
        <p:spPr bwMode="auto">
          <a:xfrm>
            <a:off x="762000" y="5562600"/>
            <a:ext cx="80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96" name="AutoShape 20">
            <a:extLst>
              <a:ext uri="{FF2B5EF4-FFF2-40B4-BE49-F238E27FC236}">
                <a16:creationId xmlns:a16="http://schemas.microsoft.com/office/drawing/2014/main" id="{071E1601-3851-48F7-97B3-FBAC389DE5C6}"/>
              </a:ext>
            </a:extLst>
          </p:cNvPr>
          <p:cNvSpPr>
            <a:spLocks noChangeArrowheads="1"/>
          </p:cNvSpPr>
          <p:nvPr/>
        </p:nvSpPr>
        <p:spPr bwMode="auto">
          <a:xfrm>
            <a:off x="3886200" y="5715000"/>
            <a:ext cx="990600" cy="533400"/>
          </a:xfrm>
          <a:prstGeom prst="rightArrow">
            <a:avLst>
              <a:gd name="adj1" fmla="val 50000"/>
              <a:gd name="adj2" fmla="val 46429"/>
            </a:avLst>
          </a:prstGeom>
          <a:solidFill>
            <a:schemeClr val="bg1"/>
          </a:solidFill>
          <a:ln w="508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78197" name="Picture 21" descr="Hiscox_Baptist_1">
            <a:extLst>
              <a:ext uri="{FF2B5EF4-FFF2-40B4-BE49-F238E27FC236}">
                <a16:creationId xmlns:a16="http://schemas.microsoft.com/office/drawing/2014/main" id="{1DA1850A-DC9B-40FE-B89B-41128B81F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62" t="3703" r="9184" b="5556"/>
          <a:stretch>
            <a:fillRect/>
          </a:stretch>
        </p:blipFill>
        <p:spPr bwMode="auto">
          <a:xfrm>
            <a:off x="2438400" y="5562600"/>
            <a:ext cx="723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8182"/>
                                        </p:tgtEl>
                                        <p:attrNameLst>
                                          <p:attrName>style.visibility</p:attrName>
                                        </p:attrNameLst>
                                      </p:cBhvr>
                                      <p:to>
                                        <p:strVal val="visible"/>
                                      </p:to>
                                    </p:set>
                                    <p:anim calcmode="lin" valueType="num">
                                      <p:cBhvr additive="base">
                                        <p:cTn id="7" dur="1000" fill="hold"/>
                                        <p:tgtEl>
                                          <p:spTgt spid="178182"/>
                                        </p:tgtEl>
                                        <p:attrNameLst>
                                          <p:attrName>ppt_x</p:attrName>
                                        </p:attrNameLst>
                                      </p:cBhvr>
                                      <p:tavLst>
                                        <p:tav tm="0">
                                          <p:val>
                                            <p:strVal val="0-#ppt_w/2"/>
                                          </p:val>
                                        </p:tav>
                                        <p:tav tm="100000">
                                          <p:val>
                                            <p:strVal val="#ppt_x"/>
                                          </p:val>
                                        </p:tav>
                                      </p:tavLst>
                                    </p:anim>
                                    <p:anim calcmode="lin" valueType="num">
                                      <p:cBhvr additive="base">
                                        <p:cTn id="8" dur="1000" fill="hold"/>
                                        <p:tgtEl>
                                          <p:spTgt spid="1781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8183"/>
                                        </p:tgtEl>
                                        <p:attrNameLst>
                                          <p:attrName>style.visibility</p:attrName>
                                        </p:attrNameLst>
                                      </p:cBhvr>
                                      <p:to>
                                        <p:strVal val="visible"/>
                                      </p:to>
                                    </p:set>
                                    <p:anim calcmode="lin" valueType="num">
                                      <p:cBhvr additive="base">
                                        <p:cTn id="11" dur="1000" fill="hold"/>
                                        <p:tgtEl>
                                          <p:spTgt spid="178183"/>
                                        </p:tgtEl>
                                        <p:attrNameLst>
                                          <p:attrName>ppt_x</p:attrName>
                                        </p:attrNameLst>
                                      </p:cBhvr>
                                      <p:tavLst>
                                        <p:tav tm="0">
                                          <p:val>
                                            <p:strVal val="0-#ppt_w/2"/>
                                          </p:val>
                                        </p:tav>
                                        <p:tav tm="100000">
                                          <p:val>
                                            <p:strVal val="#ppt_x"/>
                                          </p:val>
                                        </p:tav>
                                      </p:tavLst>
                                    </p:anim>
                                    <p:anim calcmode="lin" valueType="num">
                                      <p:cBhvr additive="base">
                                        <p:cTn id="12" dur="1000" fill="hold"/>
                                        <p:tgtEl>
                                          <p:spTgt spid="17818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8179"/>
                                        </p:tgtEl>
                                        <p:attrNameLst>
                                          <p:attrName>style.visibility</p:attrName>
                                        </p:attrNameLst>
                                      </p:cBhvr>
                                      <p:to>
                                        <p:strVal val="visible"/>
                                      </p:to>
                                    </p:set>
                                    <p:animEffect transition="in" filter="wipe(left)">
                                      <p:cBhvr>
                                        <p:cTn id="16" dur="1000"/>
                                        <p:tgtEl>
                                          <p:spTgt spid="178179"/>
                                        </p:tgtEl>
                                      </p:cBhvr>
                                    </p:animEffect>
                                  </p:childTnLst>
                                </p:cTn>
                              </p:par>
                              <p:par>
                                <p:cTn id="17" presetID="22" presetClass="entr" presetSubtype="8" fill="hold" nodeType="withEffect">
                                  <p:stCondLst>
                                    <p:cond delay="0"/>
                                  </p:stCondLst>
                                  <p:childTnLst>
                                    <p:set>
                                      <p:cBhvr>
                                        <p:cTn id="18" dur="1" fill="hold">
                                          <p:stCondLst>
                                            <p:cond delay="0"/>
                                          </p:stCondLst>
                                        </p:cTn>
                                        <p:tgtEl>
                                          <p:spTgt spid="178184"/>
                                        </p:tgtEl>
                                        <p:attrNameLst>
                                          <p:attrName>style.visibility</p:attrName>
                                        </p:attrNameLst>
                                      </p:cBhvr>
                                      <p:to>
                                        <p:strVal val="visible"/>
                                      </p:to>
                                    </p:set>
                                    <p:animEffect transition="in" filter="wipe(left)">
                                      <p:cBhvr>
                                        <p:cTn id="19" dur="1000"/>
                                        <p:tgtEl>
                                          <p:spTgt spid="17818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8178"/>
                                        </p:tgtEl>
                                        <p:attrNameLst>
                                          <p:attrName>style.visibility</p:attrName>
                                        </p:attrNameLst>
                                      </p:cBhvr>
                                      <p:to>
                                        <p:strVal val="visible"/>
                                      </p:to>
                                    </p:set>
                                    <p:animEffect transition="in" filter="wipe(left)">
                                      <p:cBhvr>
                                        <p:cTn id="23" dur="1000"/>
                                        <p:tgtEl>
                                          <p:spTgt spid="178178"/>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78180"/>
                                        </p:tgtEl>
                                        <p:attrNameLst>
                                          <p:attrName>style.visibility</p:attrName>
                                        </p:attrNameLst>
                                      </p:cBhvr>
                                      <p:to>
                                        <p:strVal val="visible"/>
                                      </p:to>
                                    </p:set>
                                    <p:animEffect transition="in" filter="wipe(left)">
                                      <p:cBhvr>
                                        <p:cTn id="27" dur="1000"/>
                                        <p:tgtEl>
                                          <p:spTgt spid="1781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78189"/>
                                        </p:tgtEl>
                                        <p:attrNameLst>
                                          <p:attrName>style.visibility</p:attrName>
                                        </p:attrNameLst>
                                      </p:cBhvr>
                                      <p:to>
                                        <p:strVal val="visible"/>
                                      </p:to>
                                    </p:set>
                                    <p:animEffect transition="in" filter="wipe(left)">
                                      <p:cBhvr>
                                        <p:cTn id="32" dur="1000"/>
                                        <p:tgtEl>
                                          <p:spTgt spid="17818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8185"/>
                                        </p:tgtEl>
                                        <p:attrNameLst>
                                          <p:attrName>style.visibility</p:attrName>
                                        </p:attrNameLst>
                                      </p:cBhvr>
                                      <p:to>
                                        <p:strVal val="visible"/>
                                      </p:to>
                                    </p:set>
                                    <p:animEffect transition="in" filter="wipe(left)">
                                      <p:cBhvr>
                                        <p:cTn id="35" dur="500"/>
                                        <p:tgtEl>
                                          <p:spTgt spid="178185"/>
                                        </p:tgtEl>
                                      </p:cBhvr>
                                    </p:animEffect>
                                  </p:childTnLst>
                                </p:cTn>
                              </p:par>
                            </p:childTnLst>
                          </p:cTn>
                        </p:par>
                        <p:par>
                          <p:cTn id="36" fill="hold" nodeType="afterGroup">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78181"/>
                                        </p:tgtEl>
                                        <p:attrNameLst>
                                          <p:attrName>style.visibility</p:attrName>
                                        </p:attrNameLst>
                                      </p:cBhvr>
                                      <p:to>
                                        <p:strVal val="visible"/>
                                      </p:to>
                                    </p:set>
                                    <p:animEffect transition="in" filter="wipe(left)">
                                      <p:cBhvr>
                                        <p:cTn id="39" dur="1000"/>
                                        <p:tgtEl>
                                          <p:spTgt spid="178181"/>
                                        </p:tgtEl>
                                      </p:cBhvr>
                                    </p:animEffect>
                                  </p:childTnLst>
                                </p:cTn>
                              </p:par>
                            </p:childTnLst>
                          </p:cTn>
                        </p:par>
                        <p:par>
                          <p:cTn id="40" fill="hold" nodeType="afterGroup">
                            <p:stCondLst>
                              <p:cond delay="2000"/>
                            </p:stCondLst>
                            <p:childTnLst>
                              <p:par>
                                <p:cTn id="41" presetID="22" presetClass="entr" presetSubtype="8" fill="hold" nodeType="afterEffect">
                                  <p:stCondLst>
                                    <p:cond delay="0"/>
                                  </p:stCondLst>
                                  <p:childTnLst>
                                    <p:set>
                                      <p:cBhvr>
                                        <p:cTn id="42" dur="1" fill="hold">
                                          <p:stCondLst>
                                            <p:cond delay="0"/>
                                          </p:stCondLst>
                                        </p:cTn>
                                        <p:tgtEl>
                                          <p:spTgt spid="178187"/>
                                        </p:tgtEl>
                                        <p:attrNameLst>
                                          <p:attrName>style.visibility</p:attrName>
                                        </p:attrNameLst>
                                      </p:cBhvr>
                                      <p:to>
                                        <p:strVal val="visible"/>
                                      </p:to>
                                    </p:set>
                                    <p:animEffect transition="in" filter="wipe(left)">
                                      <p:cBhvr>
                                        <p:cTn id="43" dur="1000"/>
                                        <p:tgtEl>
                                          <p:spTgt spid="17818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8188"/>
                                        </p:tgtEl>
                                        <p:attrNameLst>
                                          <p:attrName>style.visibility</p:attrName>
                                        </p:attrNameLst>
                                      </p:cBhvr>
                                      <p:to>
                                        <p:strVal val="visible"/>
                                      </p:to>
                                    </p:set>
                                    <p:animEffect transition="in" filter="wipe(left)">
                                      <p:cBhvr>
                                        <p:cTn id="46" dur="1000"/>
                                        <p:tgtEl>
                                          <p:spTgt spid="178188"/>
                                        </p:tgtEl>
                                      </p:cBhvr>
                                    </p:animEffect>
                                  </p:childTnLst>
                                </p:cTn>
                              </p:par>
                            </p:childTnLst>
                          </p:cTn>
                        </p:par>
                        <p:par>
                          <p:cTn id="47" fill="hold" nodeType="afterGroup">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178190"/>
                                        </p:tgtEl>
                                        <p:attrNameLst>
                                          <p:attrName>style.visibility</p:attrName>
                                        </p:attrNameLst>
                                      </p:cBhvr>
                                      <p:to>
                                        <p:strVal val="visible"/>
                                      </p:to>
                                    </p:set>
                                    <p:animEffect transition="in" filter="wipe(left)">
                                      <p:cBhvr>
                                        <p:cTn id="50" dur="1000"/>
                                        <p:tgtEl>
                                          <p:spTgt spid="178190"/>
                                        </p:tgtEl>
                                      </p:cBhvr>
                                    </p:animEffect>
                                  </p:childTnLst>
                                </p:cTn>
                              </p:par>
                            </p:childTnLst>
                          </p:cTn>
                        </p:par>
                        <p:par>
                          <p:cTn id="51" fill="hold" nodeType="afterGroup">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78186"/>
                                        </p:tgtEl>
                                        <p:attrNameLst>
                                          <p:attrName>style.visibility</p:attrName>
                                        </p:attrNameLst>
                                      </p:cBhvr>
                                      <p:to>
                                        <p:strVal val="visible"/>
                                      </p:to>
                                    </p:set>
                                    <p:animEffect transition="in" filter="wipe(left)">
                                      <p:cBhvr>
                                        <p:cTn id="54" dur="1000"/>
                                        <p:tgtEl>
                                          <p:spTgt spid="17818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78195"/>
                                        </p:tgtEl>
                                        <p:attrNameLst>
                                          <p:attrName>style.visibility</p:attrName>
                                        </p:attrNameLst>
                                      </p:cBhvr>
                                      <p:to>
                                        <p:strVal val="visible"/>
                                      </p:to>
                                    </p:set>
                                    <p:animEffect transition="in" filter="wipe(left)">
                                      <p:cBhvr>
                                        <p:cTn id="59" dur="1000"/>
                                        <p:tgtEl>
                                          <p:spTgt spid="17819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78192"/>
                                        </p:tgtEl>
                                        <p:attrNameLst>
                                          <p:attrName>style.visibility</p:attrName>
                                        </p:attrNameLst>
                                      </p:cBhvr>
                                      <p:to>
                                        <p:strVal val="visible"/>
                                      </p:to>
                                    </p:set>
                                    <p:animEffect transition="in" filter="wipe(left)">
                                      <p:cBhvr>
                                        <p:cTn id="62" dur="500"/>
                                        <p:tgtEl>
                                          <p:spTgt spid="178192"/>
                                        </p:tgtEl>
                                      </p:cBhvr>
                                    </p:animEffect>
                                  </p:childTnLst>
                                </p:cTn>
                              </p:par>
                            </p:childTnLst>
                          </p:cTn>
                        </p:par>
                        <p:par>
                          <p:cTn id="63" fill="hold" nodeType="afterGroup">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78191"/>
                                        </p:tgtEl>
                                        <p:attrNameLst>
                                          <p:attrName>style.visibility</p:attrName>
                                        </p:attrNameLst>
                                      </p:cBhvr>
                                      <p:to>
                                        <p:strVal val="visible"/>
                                      </p:to>
                                    </p:set>
                                    <p:animEffect transition="in" filter="wipe(left)">
                                      <p:cBhvr>
                                        <p:cTn id="66" dur="1000"/>
                                        <p:tgtEl>
                                          <p:spTgt spid="178191"/>
                                        </p:tgtEl>
                                      </p:cBhvr>
                                    </p:animEffect>
                                  </p:childTnLst>
                                </p:cTn>
                              </p:par>
                            </p:childTnLst>
                          </p:cTn>
                        </p:par>
                        <p:par>
                          <p:cTn id="67" fill="hold" nodeType="afterGroup">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178194"/>
                                        </p:tgtEl>
                                        <p:attrNameLst>
                                          <p:attrName>style.visibility</p:attrName>
                                        </p:attrNameLst>
                                      </p:cBhvr>
                                      <p:to>
                                        <p:strVal val="visible"/>
                                      </p:to>
                                    </p:set>
                                    <p:animEffect transition="in" filter="wipe(left)">
                                      <p:cBhvr>
                                        <p:cTn id="70" dur="1000"/>
                                        <p:tgtEl>
                                          <p:spTgt spid="178194"/>
                                        </p:tgtEl>
                                      </p:cBhvr>
                                    </p:animEffect>
                                  </p:childTnLst>
                                </p:cTn>
                              </p:par>
                              <p:par>
                                <p:cTn id="71" presetID="22" presetClass="entr" presetSubtype="8" fill="hold" nodeType="withEffect">
                                  <p:stCondLst>
                                    <p:cond delay="0"/>
                                  </p:stCondLst>
                                  <p:childTnLst>
                                    <p:set>
                                      <p:cBhvr>
                                        <p:cTn id="72" dur="1" fill="hold">
                                          <p:stCondLst>
                                            <p:cond delay="0"/>
                                          </p:stCondLst>
                                        </p:cTn>
                                        <p:tgtEl>
                                          <p:spTgt spid="178197"/>
                                        </p:tgtEl>
                                        <p:attrNameLst>
                                          <p:attrName>style.visibility</p:attrName>
                                        </p:attrNameLst>
                                      </p:cBhvr>
                                      <p:to>
                                        <p:strVal val="visible"/>
                                      </p:to>
                                    </p:set>
                                    <p:animEffect transition="in" filter="wipe(left)">
                                      <p:cBhvr>
                                        <p:cTn id="73" dur="1000"/>
                                        <p:tgtEl>
                                          <p:spTgt spid="178197"/>
                                        </p:tgtEl>
                                      </p:cBhvr>
                                    </p:animEffect>
                                  </p:childTnLst>
                                </p:cTn>
                              </p:par>
                            </p:childTnLst>
                          </p:cTn>
                        </p:par>
                        <p:par>
                          <p:cTn id="74" fill="hold" nodeType="afterGroup">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178196"/>
                                        </p:tgtEl>
                                        <p:attrNameLst>
                                          <p:attrName>style.visibility</p:attrName>
                                        </p:attrNameLst>
                                      </p:cBhvr>
                                      <p:to>
                                        <p:strVal val="visible"/>
                                      </p:to>
                                    </p:set>
                                    <p:animEffect transition="in" filter="wipe(left)">
                                      <p:cBhvr>
                                        <p:cTn id="77" dur="1000"/>
                                        <p:tgtEl>
                                          <p:spTgt spid="178196"/>
                                        </p:tgtEl>
                                      </p:cBhvr>
                                    </p:animEffect>
                                  </p:childTnLst>
                                </p:cTn>
                              </p:par>
                            </p:childTnLst>
                          </p:cTn>
                        </p:par>
                        <p:par>
                          <p:cTn id="78" fill="hold" nodeType="afterGroup">
                            <p:stCondLst>
                              <p:cond delay="4000"/>
                            </p:stCondLst>
                            <p:childTnLst>
                              <p:par>
                                <p:cTn id="79" presetID="22" presetClass="entr" presetSubtype="8" fill="hold" grpId="0" nodeType="afterEffect">
                                  <p:stCondLst>
                                    <p:cond delay="0"/>
                                  </p:stCondLst>
                                  <p:childTnLst>
                                    <p:set>
                                      <p:cBhvr>
                                        <p:cTn id="80" dur="1" fill="hold">
                                          <p:stCondLst>
                                            <p:cond delay="0"/>
                                          </p:stCondLst>
                                        </p:cTn>
                                        <p:tgtEl>
                                          <p:spTgt spid="178193"/>
                                        </p:tgtEl>
                                        <p:attrNameLst>
                                          <p:attrName>style.visibility</p:attrName>
                                        </p:attrNameLst>
                                      </p:cBhvr>
                                      <p:to>
                                        <p:strVal val="visible"/>
                                      </p:to>
                                    </p:set>
                                    <p:animEffect transition="in" filter="wipe(left)">
                                      <p:cBhvr>
                                        <p:cTn id="81" dur="1000"/>
                                        <p:tgtEl>
                                          <p:spTgt spid="17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P spid="178179" grpId="0" autoUpdateAnimBg="0"/>
      <p:bldP spid="178180" grpId="0" autoUpdateAnimBg="0"/>
      <p:bldP spid="178181" grpId="0" autoUpdateAnimBg="0"/>
      <p:bldP spid="178182" grpId="0" animBg="1"/>
      <p:bldP spid="178185" grpId="0" autoUpdateAnimBg="0"/>
      <p:bldP spid="178186" grpId="0" autoUpdateAnimBg="0"/>
      <p:bldP spid="178188" grpId="0" autoUpdateAnimBg="0"/>
      <p:bldP spid="178190" grpId="0" animBg="1"/>
      <p:bldP spid="178191" grpId="0" autoUpdateAnimBg="0"/>
      <p:bldP spid="178192" grpId="0" autoUpdateAnimBg="0"/>
      <p:bldP spid="178193" grpId="0" autoUpdateAnimBg="0"/>
      <p:bldP spid="178194" grpId="0" autoUpdateAnimBg="0"/>
      <p:bldP spid="17819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A8ABCE4E-8F21-4C22-AA14-92880D49D594}"/>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04451" name="WordArt 3">
            <a:extLst>
              <a:ext uri="{FF2B5EF4-FFF2-40B4-BE49-F238E27FC236}">
                <a16:creationId xmlns:a16="http://schemas.microsoft.com/office/drawing/2014/main" id="{DBAF2759-4495-4791-88D9-894B41055AFB}"/>
              </a:ext>
            </a:extLst>
          </p:cNvPr>
          <p:cNvSpPr>
            <a:spLocks noChangeArrowheads="1" noChangeShapeType="1" noTextEdit="1"/>
          </p:cNvSpPr>
          <p:nvPr/>
        </p:nvSpPr>
        <p:spPr bwMode="auto">
          <a:xfrm>
            <a:off x="685800" y="228600"/>
            <a:ext cx="66294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Daniel 2:44</a:t>
            </a:r>
          </a:p>
        </p:txBody>
      </p:sp>
      <p:sp>
        <p:nvSpPr>
          <p:cNvPr id="104452" name="Rectangle 4">
            <a:extLst>
              <a:ext uri="{FF2B5EF4-FFF2-40B4-BE49-F238E27FC236}">
                <a16:creationId xmlns:a16="http://schemas.microsoft.com/office/drawing/2014/main" id="{2A6292B4-664C-4899-810A-91D74D544963}"/>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4453" name="WordArt 5">
            <a:extLst>
              <a:ext uri="{FF2B5EF4-FFF2-40B4-BE49-F238E27FC236}">
                <a16:creationId xmlns:a16="http://schemas.microsoft.com/office/drawing/2014/main" id="{01A20267-9649-4A22-9BE8-BFFD06CE7656}"/>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OT PROPHECY</a:t>
            </a:r>
          </a:p>
        </p:txBody>
      </p:sp>
      <p:pic>
        <p:nvPicPr>
          <p:cNvPr id="104455" name="Picture 7" descr="ED00039_">
            <a:extLst>
              <a:ext uri="{FF2B5EF4-FFF2-40B4-BE49-F238E27FC236}">
                <a16:creationId xmlns:a16="http://schemas.microsoft.com/office/drawing/2014/main" id="{9B6A080D-D398-4A4E-9D6A-76FCA0920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04458" name="Rectangle 10">
            <a:extLst>
              <a:ext uri="{FF2B5EF4-FFF2-40B4-BE49-F238E27FC236}">
                <a16:creationId xmlns:a16="http://schemas.microsoft.com/office/drawing/2014/main" id="{55BAD8C8-D10C-4618-9294-D8DE257C96AB}"/>
              </a:ext>
            </a:extLst>
          </p:cNvPr>
          <p:cNvSpPr>
            <a:spLocks noChangeArrowheads="1"/>
          </p:cNvSpPr>
          <p:nvPr/>
        </p:nvSpPr>
        <p:spPr bwMode="auto">
          <a:xfrm>
            <a:off x="4191000" y="1752600"/>
            <a:ext cx="3276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2400">
                <a:latin typeface="Georgia" panose="02040502050405020303" pitchFamily="18" charset="0"/>
              </a:rPr>
              <a:t>	44  And in the</a:t>
            </a:r>
            <a:r>
              <a:rPr lang="en-US" altLang="en-US" sz="2400">
                <a:solidFill>
                  <a:srgbClr val="FF0000"/>
                </a:solidFill>
                <a:latin typeface="Georgia" panose="02040502050405020303" pitchFamily="18" charset="0"/>
              </a:rPr>
              <a:t> days of these kings</a:t>
            </a:r>
            <a:r>
              <a:rPr lang="en-US" altLang="en-US" sz="2400">
                <a:latin typeface="Georgia" panose="02040502050405020303" pitchFamily="18" charset="0"/>
              </a:rPr>
              <a:t> the God of heaven shall set up a</a:t>
            </a:r>
            <a:r>
              <a:rPr lang="en-US" altLang="en-US" sz="2400">
                <a:solidFill>
                  <a:srgbClr val="FF0000"/>
                </a:solidFill>
                <a:latin typeface="Georgia" panose="02040502050405020303" pitchFamily="18" charset="0"/>
              </a:rPr>
              <a:t> kingdom</a:t>
            </a:r>
            <a:r>
              <a:rPr lang="en-US" altLang="en-US" sz="2400">
                <a:latin typeface="Georgia" panose="02040502050405020303" pitchFamily="18" charset="0"/>
              </a:rPr>
              <a:t> which shall </a:t>
            </a:r>
            <a:r>
              <a:rPr lang="en-US" altLang="en-US" sz="2400">
                <a:solidFill>
                  <a:srgbClr val="FF0000"/>
                </a:solidFill>
                <a:latin typeface="Georgia" panose="02040502050405020303" pitchFamily="18" charset="0"/>
              </a:rPr>
              <a:t>never </a:t>
            </a:r>
            <a:r>
              <a:rPr lang="en-US" altLang="en-US" sz="2400">
                <a:latin typeface="Georgia" panose="02040502050405020303" pitchFamily="18" charset="0"/>
              </a:rPr>
              <a:t>be</a:t>
            </a:r>
            <a:r>
              <a:rPr lang="en-US" altLang="en-US" sz="2400">
                <a:solidFill>
                  <a:srgbClr val="FF0000"/>
                </a:solidFill>
                <a:latin typeface="Georgia" panose="02040502050405020303" pitchFamily="18" charset="0"/>
              </a:rPr>
              <a:t> destroyed</a:t>
            </a:r>
            <a:r>
              <a:rPr lang="en-US" altLang="en-US" sz="2400">
                <a:latin typeface="Georgia" panose="02040502050405020303" pitchFamily="18" charset="0"/>
              </a:rPr>
              <a:t>; and the kingdom shall not be left to other people; it shall break and consume all these kingdoms, and it shall</a:t>
            </a:r>
            <a:r>
              <a:rPr lang="en-US" altLang="en-US" sz="2400">
                <a:solidFill>
                  <a:srgbClr val="FF0000"/>
                </a:solidFill>
                <a:latin typeface="Georgia" panose="02040502050405020303" pitchFamily="18" charset="0"/>
              </a:rPr>
              <a:t> stand forever</a:t>
            </a:r>
            <a:r>
              <a:rPr lang="en-US" altLang="en-US" sz="2400">
                <a:latin typeface="Georgia" panose="02040502050405020303" pitchFamily="18" charset="0"/>
              </a:rPr>
              <a:t>.</a:t>
            </a:r>
            <a:endParaRPr lang="en-US" altLang="en-US" sz="1900"/>
          </a:p>
        </p:txBody>
      </p:sp>
      <p:pic>
        <p:nvPicPr>
          <p:cNvPr id="104459" name="Picture 11" descr="Neb statue">
            <a:extLst>
              <a:ext uri="{FF2B5EF4-FFF2-40B4-BE49-F238E27FC236}">
                <a16:creationId xmlns:a16="http://schemas.microsoft.com/office/drawing/2014/main" id="{1697B449-53AD-4AA0-A769-CE225B67F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27" t="2414" r="54144" b="4066"/>
          <a:stretch>
            <a:fillRect/>
          </a:stretch>
        </p:blipFill>
        <p:spPr bwMode="auto">
          <a:xfrm>
            <a:off x="609600" y="1858963"/>
            <a:ext cx="1447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0" name="Rectangle 12">
            <a:extLst>
              <a:ext uri="{FF2B5EF4-FFF2-40B4-BE49-F238E27FC236}">
                <a16:creationId xmlns:a16="http://schemas.microsoft.com/office/drawing/2014/main" id="{27651E13-3738-4274-B3F4-38BC7B2EA37D}"/>
              </a:ext>
            </a:extLst>
          </p:cNvPr>
          <p:cNvSpPr>
            <a:spLocks noChangeArrowheads="1"/>
          </p:cNvSpPr>
          <p:nvPr/>
        </p:nvSpPr>
        <p:spPr bwMode="auto">
          <a:xfrm>
            <a:off x="1524000" y="1600200"/>
            <a:ext cx="2057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lnSpc>
                <a:spcPct val="80000"/>
              </a:lnSpc>
              <a:spcBef>
                <a:spcPct val="50000"/>
              </a:spcBef>
              <a:buFontTx/>
              <a:buNone/>
            </a:pPr>
            <a:r>
              <a:rPr lang="en-US" altLang="en-US" sz="2400">
                <a:latin typeface="Georgia" panose="02040502050405020303" pitchFamily="18" charset="0"/>
              </a:rPr>
              <a:t>Babylon  </a:t>
            </a:r>
            <a:r>
              <a:rPr lang="en-US" altLang="en-US" sz="2400">
                <a:solidFill>
                  <a:srgbClr val="0000CC"/>
                </a:solidFill>
                <a:latin typeface="Georgia" panose="02040502050405020303" pitchFamily="18" charset="0"/>
              </a:rPr>
              <a:t>Gold</a:t>
            </a:r>
          </a:p>
          <a:p>
            <a:pPr algn="r" eaLnBrk="1" hangingPunct="1">
              <a:lnSpc>
                <a:spcPct val="80000"/>
              </a:lnSpc>
              <a:spcBef>
                <a:spcPct val="50000"/>
              </a:spcBef>
              <a:buFontTx/>
              <a:buNone/>
            </a:pPr>
            <a:r>
              <a:rPr lang="en-US" altLang="en-US" sz="2400">
                <a:latin typeface="Georgia" panose="02040502050405020303" pitchFamily="18" charset="0"/>
              </a:rPr>
              <a:t>Medo-Persia </a:t>
            </a:r>
            <a:r>
              <a:rPr lang="en-US" altLang="en-US" sz="2400">
                <a:solidFill>
                  <a:srgbClr val="0000CC"/>
                </a:solidFill>
                <a:latin typeface="Georgia" panose="02040502050405020303" pitchFamily="18" charset="0"/>
              </a:rPr>
              <a:t>Silver</a:t>
            </a:r>
          </a:p>
          <a:p>
            <a:pPr algn="r" eaLnBrk="1" hangingPunct="1">
              <a:lnSpc>
                <a:spcPct val="80000"/>
              </a:lnSpc>
              <a:spcBef>
                <a:spcPct val="50000"/>
              </a:spcBef>
              <a:buFontTx/>
              <a:buNone/>
            </a:pPr>
            <a:r>
              <a:rPr lang="en-US" altLang="en-US" sz="2400">
                <a:latin typeface="Georgia" panose="02040502050405020303" pitchFamily="18" charset="0"/>
              </a:rPr>
              <a:t>Greece </a:t>
            </a:r>
            <a:r>
              <a:rPr lang="en-US" altLang="en-US" sz="2400">
                <a:solidFill>
                  <a:srgbClr val="0000CC"/>
                </a:solidFill>
                <a:latin typeface="Georgia" panose="02040502050405020303" pitchFamily="18" charset="0"/>
              </a:rPr>
              <a:t>Bronze</a:t>
            </a:r>
          </a:p>
          <a:p>
            <a:pPr algn="r" eaLnBrk="1" hangingPunct="1">
              <a:lnSpc>
                <a:spcPct val="80000"/>
              </a:lnSpc>
              <a:spcBef>
                <a:spcPct val="50000"/>
              </a:spcBef>
              <a:buFontTx/>
              <a:buNone/>
            </a:pPr>
            <a:r>
              <a:rPr lang="en-US" altLang="en-US" sz="2400">
                <a:latin typeface="Georgia" panose="02040502050405020303" pitchFamily="18" charset="0"/>
              </a:rPr>
              <a:t>Rome       </a:t>
            </a:r>
            <a:r>
              <a:rPr lang="en-US" altLang="en-US" sz="2400">
                <a:solidFill>
                  <a:srgbClr val="0000CC"/>
                </a:solidFill>
                <a:latin typeface="Georgia" panose="02040502050405020303" pitchFamily="18" charset="0"/>
              </a:rPr>
              <a:t>Iron</a:t>
            </a:r>
          </a:p>
          <a:p>
            <a:pPr algn="r" eaLnBrk="1" hangingPunct="1">
              <a:lnSpc>
                <a:spcPct val="80000"/>
              </a:lnSpc>
              <a:spcBef>
                <a:spcPct val="50000"/>
              </a:spcBef>
              <a:buFontTx/>
              <a:buNone/>
            </a:pPr>
            <a:r>
              <a:rPr lang="en-US" altLang="en-US" sz="2400">
                <a:solidFill>
                  <a:srgbClr val="FF0000"/>
                </a:solidFill>
                <a:latin typeface="Georgia" panose="02040502050405020303" pitchFamily="18" charset="0"/>
              </a:rPr>
              <a:t>God’s Kingdom  </a:t>
            </a:r>
            <a:r>
              <a:rPr lang="en-US" altLang="en-US" sz="2400">
                <a:solidFill>
                  <a:srgbClr val="0000CC"/>
                </a:solidFill>
                <a:latin typeface="Georgia" panose="02040502050405020303" pitchFamily="18" charset="0"/>
              </a:rPr>
              <a:t>Stone</a:t>
            </a:r>
          </a:p>
        </p:txBody>
      </p:sp>
      <p:sp>
        <p:nvSpPr>
          <p:cNvPr id="104461" name="Line 13">
            <a:extLst>
              <a:ext uri="{FF2B5EF4-FFF2-40B4-BE49-F238E27FC236}">
                <a16:creationId xmlns:a16="http://schemas.microsoft.com/office/drawing/2014/main" id="{22613603-797E-47C2-8FA3-CE3BB707C16B}"/>
              </a:ext>
            </a:extLst>
          </p:cNvPr>
          <p:cNvSpPr>
            <a:spLocks noChangeShapeType="1"/>
          </p:cNvSpPr>
          <p:nvPr/>
        </p:nvSpPr>
        <p:spPr bwMode="auto">
          <a:xfrm flipH="1">
            <a:off x="1447800" y="2011363"/>
            <a:ext cx="1066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2" name="Line 14">
            <a:extLst>
              <a:ext uri="{FF2B5EF4-FFF2-40B4-BE49-F238E27FC236}">
                <a16:creationId xmlns:a16="http://schemas.microsoft.com/office/drawing/2014/main" id="{8B5D4156-2113-4BD3-B53B-6400CE686B44}"/>
              </a:ext>
            </a:extLst>
          </p:cNvPr>
          <p:cNvSpPr>
            <a:spLocks noChangeShapeType="1"/>
          </p:cNvSpPr>
          <p:nvPr/>
        </p:nvSpPr>
        <p:spPr bwMode="auto">
          <a:xfrm flipH="1">
            <a:off x="1676400" y="2773363"/>
            <a:ext cx="8382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3" name="Line 15">
            <a:extLst>
              <a:ext uri="{FF2B5EF4-FFF2-40B4-BE49-F238E27FC236}">
                <a16:creationId xmlns:a16="http://schemas.microsoft.com/office/drawing/2014/main" id="{18AC8D64-B1A6-4B08-ACB2-B2282670C1CD}"/>
              </a:ext>
            </a:extLst>
          </p:cNvPr>
          <p:cNvSpPr>
            <a:spLocks noChangeShapeType="1"/>
          </p:cNvSpPr>
          <p:nvPr/>
        </p:nvSpPr>
        <p:spPr bwMode="auto">
          <a:xfrm flipH="1">
            <a:off x="1524000" y="3382963"/>
            <a:ext cx="9144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4" name="Line 16">
            <a:extLst>
              <a:ext uri="{FF2B5EF4-FFF2-40B4-BE49-F238E27FC236}">
                <a16:creationId xmlns:a16="http://schemas.microsoft.com/office/drawing/2014/main" id="{2884EDFD-0119-41D0-ADA2-1E7C0AC6A504}"/>
              </a:ext>
            </a:extLst>
          </p:cNvPr>
          <p:cNvSpPr>
            <a:spLocks noChangeShapeType="1"/>
          </p:cNvSpPr>
          <p:nvPr/>
        </p:nvSpPr>
        <p:spPr bwMode="auto">
          <a:xfrm flipH="1">
            <a:off x="1295400" y="4068763"/>
            <a:ext cx="12954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5" name="Line 17">
            <a:extLst>
              <a:ext uri="{FF2B5EF4-FFF2-40B4-BE49-F238E27FC236}">
                <a16:creationId xmlns:a16="http://schemas.microsoft.com/office/drawing/2014/main" id="{368DFA8A-2F21-427B-AB81-15F4114EE64B}"/>
              </a:ext>
            </a:extLst>
          </p:cNvPr>
          <p:cNvSpPr>
            <a:spLocks noChangeShapeType="1"/>
          </p:cNvSpPr>
          <p:nvPr/>
        </p:nvSpPr>
        <p:spPr bwMode="auto">
          <a:xfrm flipH="1" flipV="1">
            <a:off x="1905000" y="4754563"/>
            <a:ext cx="762000" cy="15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6" name="Line 18">
            <a:extLst>
              <a:ext uri="{FF2B5EF4-FFF2-40B4-BE49-F238E27FC236}">
                <a16:creationId xmlns:a16="http://schemas.microsoft.com/office/drawing/2014/main" id="{44C4FDD3-3140-4E10-B098-8A5C9AFA7826}"/>
              </a:ext>
            </a:extLst>
          </p:cNvPr>
          <p:cNvSpPr>
            <a:spLocks noChangeShapeType="1"/>
          </p:cNvSpPr>
          <p:nvPr/>
        </p:nvSpPr>
        <p:spPr bwMode="auto">
          <a:xfrm flipV="1">
            <a:off x="3429000" y="2392363"/>
            <a:ext cx="1981200" cy="15240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4467" name="Oval 19">
            <a:extLst>
              <a:ext uri="{FF2B5EF4-FFF2-40B4-BE49-F238E27FC236}">
                <a16:creationId xmlns:a16="http://schemas.microsoft.com/office/drawing/2014/main" id="{03658052-3D7A-421D-BCEB-3A3E2A9B267E}"/>
              </a:ext>
            </a:extLst>
          </p:cNvPr>
          <p:cNvSpPr>
            <a:spLocks noChangeArrowheads="1"/>
          </p:cNvSpPr>
          <p:nvPr/>
        </p:nvSpPr>
        <p:spPr bwMode="auto">
          <a:xfrm>
            <a:off x="2590800" y="3840163"/>
            <a:ext cx="990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4468" name="Oval 20">
            <a:extLst>
              <a:ext uri="{FF2B5EF4-FFF2-40B4-BE49-F238E27FC236}">
                <a16:creationId xmlns:a16="http://schemas.microsoft.com/office/drawing/2014/main" id="{F8B65EB8-2E6B-4242-AE1A-8DAB7264D430}"/>
              </a:ext>
            </a:extLst>
          </p:cNvPr>
          <p:cNvSpPr>
            <a:spLocks noChangeArrowheads="1"/>
          </p:cNvSpPr>
          <p:nvPr/>
        </p:nvSpPr>
        <p:spPr bwMode="auto">
          <a:xfrm>
            <a:off x="4800600" y="2011363"/>
            <a:ext cx="1752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4469" name="Line 21">
            <a:extLst>
              <a:ext uri="{FF2B5EF4-FFF2-40B4-BE49-F238E27FC236}">
                <a16:creationId xmlns:a16="http://schemas.microsoft.com/office/drawing/2014/main" id="{59E34646-543F-4F49-ACB9-64C7591B3D10}"/>
              </a:ext>
            </a:extLst>
          </p:cNvPr>
          <p:cNvSpPr>
            <a:spLocks noChangeShapeType="1"/>
          </p:cNvSpPr>
          <p:nvPr/>
        </p:nvSpPr>
        <p:spPr bwMode="auto">
          <a:xfrm flipV="1">
            <a:off x="3657600" y="3078163"/>
            <a:ext cx="22098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70" name="Oval 22">
            <a:extLst>
              <a:ext uri="{FF2B5EF4-FFF2-40B4-BE49-F238E27FC236}">
                <a16:creationId xmlns:a16="http://schemas.microsoft.com/office/drawing/2014/main" id="{CA849D78-DFAC-40B9-B8B1-38DA818A8DBF}"/>
              </a:ext>
            </a:extLst>
          </p:cNvPr>
          <p:cNvSpPr>
            <a:spLocks noChangeArrowheads="1"/>
          </p:cNvSpPr>
          <p:nvPr/>
        </p:nvSpPr>
        <p:spPr bwMode="auto">
          <a:xfrm>
            <a:off x="5562600" y="2620963"/>
            <a:ext cx="15240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additive="base">
                                        <p:cTn id="7" dur="1000" fill="hold"/>
                                        <p:tgtEl>
                                          <p:spTgt spid="104450"/>
                                        </p:tgtEl>
                                        <p:attrNameLst>
                                          <p:attrName>ppt_x</p:attrName>
                                        </p:attrNameLst>
                                      </p:cBhvr>
                                      <p:tavLst>
                                        <p:tav tm="0">
                                          <p:val>
                                            <p:strVal val="0-#ppt_w/2"/>
                                          </p:val>
                                        </p:tav>
                                        <p:tav tm="100000">
                                          <p:val>
                                            <p:strVal val="#ppt_x"/>
                                          </p:val>
                                        </p:tav>
                                      </p:tavLst>
                                    </p:anim>
                                    <p:anim calcmode="lin" valueType="num">
                                      <p:cBhvr additive="base">
                                        <p:cTn id="8" dur="1000" fill="hold"/>
                                        <p:tgtEl>
                                          <p:spTgt spid="10445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4451"/>
                                        </p:tgtEl>
                                        <p:attrNameLst>
                                          <p:attrName>style.visibility</p:attrName>
                                        </p:attrNameLst>
                                      </p:cBhvr>
                                      <p:to>
                                        <p:strVal val="visible"/>
                                      </p:to>
                                    </p:set>
                                    <p:anim calcmode="lin" valueType="num">
                                      <p:cBhvr additive="base">
                                        <p:cTn id="11" dur="1000" fill="hold"/>
                                        <p:tgtEl>
                                          <p:spTgt spid="104451"/>
                                        </p:tgtEl>
                                        <p:attrNameLst>
                                          <p:attrName>ppt_x</p:attrName>
                                        </p:attrNameLst>
                                      </p:cBhvr>
                                      <p:tavLst>
                                        <p:tav tm="0">
                                          <p:val>
                                            <p:strVal val="0-#ppt_w/2"/>
                                          </p:val>
                                        </p:tav>
                                        <p:tav tm="100000">
                                          <p:val>
                                            <p:strVal val="#ppt_x"/>
                                          </p:val>
                                        </p:tav>
                                      </p:tavLst>
                                    </p:anim>
                                    <p:anim calcmode="lin" valueType="num">
                                      <p:cBhvr additive="base">
                                        <p:cTn id="12" dur="1000" fill="hold"/>
                                        <p:tgtEl>
                                          <p:spTgt spid="10445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04452"/>
                                        </p:tgtEl>
                                        <p:attrNameLst>
                                          <p:attrName>style.visibility</p:attrName>
                                        </p:attrNameLst>
                                      </p:cBhvr>
                                      <p:to>
                                        <p:strVal val="visible"/>
                                      </p:to>
                                    </p:set>
                                    <p:anim calcmode="lin" valueType="num">
                                      <p:cBhvr additive="base">
                                        <p:cTn id="16" dur="1000" fill="hold"/>
                                        <p:tgtEl>
                                          <p:spTgt spid="104452"/>
                                        </p:tgtEl>
                                        <p:attrNameLst>
                                          <p:attrName>ppt_x</p:attrName>
                                        </p:attrNameLst>
                                      </p:cBhvr>
                                      <p:tavLst>
                                        <p:tav tm="0">
                                          <p:val>
                                            <p:strVal val="#ppt_x"/>
                                          </p:val>
                                        </p:tav>
                                        <p:tav tm="100000">
                                          <p:val>
                                            <p:strVal val="#ppt_x"/>
                                          </p:val>
                                        </p:tav>
                                      </p:tavLst>
                                    </p:anim>
                                    <p:anim calcmode="lin" valueType="num">
                                      <p:cBhvr additive="base">
                                        <p:cTn id="17" dur="1000" fill="hold"/>
                                        <p:tgtEl>
                                          <p:spTgt spid="104452"/>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04453"/>
                                        </p:tgtEl>
                                        <p:attrNameLst>
                                          <p:attrName>style.visibility</p:attrName>
                                        </p:attrNameLst>
                                      </p:cBhvr>
                                      <p:to>
                                        <p:strVal val="visible"/>
                                      </p:to>
                                    </p:set>
                                    <p:anim calcmode="lin" valueType="num">
                                      <p:cBhvr additive="base">
                                        <p:cTn id="20" dur="1000" fill="hold"/>
                                        <p:tgtEl>
                                          <p:spTgt spid="104453"/>
                                        </p:tgtEl>
                                        <p:attrNameLst>
                                          <p:attrName>ppt_x</p:attrName>
                                        </p:attrNameLst>
                                      </p:cBhvr>
                                      <p:tavLst>
                                        <p:tav tm="0">
                                          <p:val>
                                            <p:strVal val="#ppt_x"/>
                                          </p:val>
                                        </p:tav>
                                        <p:tav tm="100000">
                                          <p:val>
                                            <p:strVal val="#ppt_x"/>
                                          </p:val>
                                        </p:tav>
                                      </p:tavLst>
                                    </p:anim>
                                    <p:anim calcmode="lin" valueType="num">
                                      <p:cBhvr additive="base">
                                        <p:cTn id="21" dur="1000" fill="hold"/>
                                        <p:tgtEl>
                                          <p:spTgt spid="104453"/>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04455"/>
                                        </p:tgtEl>
                                        <p:attrNameLst>
                                          <p:attrName>style.visibility</p:attrName>
                                        </p:attrNameLst>
                                      </p:cBhvr>
                                      <p:to>
                                        <p:strVal val="visible"/>
                                      </p:to>
                                    </p:set>
                                    <p:anim calcmode="lin" valueType="num">
                                      <p:cBhvr>
                                        <p:cTn id="24" dur="500" fill="hold"/>
                                        <p:tgtEl>
                                          <p:spTgt spid="104455"/>
                                        </p:tgtEl>
                                        <p:attrNameLst>
                                          <p:attrName>ppt_w</p:attrName>
                                        </p:attrNameLst>
                                      </p:cBhvr>
                                      <p:tavLst>
                                        <p:tav tm="0">
                                          <p:val>
                                            <p:fltVal val="0"/>
                                          </p:val>
                                        </p:tav>
                                        <p:tav tm="100000">
                                          <p:val>
                                            <p:strVal val="#ppt_w"/>
                                          </p:val>
                                        </p:tav>
                                      </p:tavLst>
                                    </p:anim>
                                    <p:anim calcmode="lin" valueType="num">
                                      <p:cBhvr>
                                        <p:cTn id="25" dur="500" fill="hold"/>
                                        <p:tgtEl>
                                          <p:spTgt spid="104455"/>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37" presetClass="entr" presetSubtype="0" fill="hold" nodeType="afterEffect">
                                  <p:stCondLst>
                                    <p:cond delay="0"/>
                                  </p:stCondLst>
                                  <p:childTnLst>
                                    <p:set>
                                      <p:cBhvr>
                                        <p:cTn id="28" dur="1" fill="hold">
                                          <p:stCondLst>
                                            <p:cond delay="0"/>
                                          </p:stCondLst>
                                        </p:cTn>
                                        <p:tgtEl>
                                          <p:spTgt spid="104459"/>
                                        </p:tgtEl>
                                        <p:attrNameLst>
                                          <p:attrName>style.visibility</p:attrName>
                                        </p:attrNameLst>
                                      </p:cBhvr>
                                      <p:to>
                                        <p:strVal val="visible"/>
                                      </p:to>
                                    </p:set>
                                    <p:animEffect transition="in" filter="fade">
                                      <p:cBhvr>
                                        <p:cTn id="29" dur="1000"/>
                                        <p:tgtEl>
                                          <p:spTgt spid="104459"/>
                                        </p:tgtEl>
                                      </p:cBhvr>
                                    </p:animEffect>
                                    <p:anim calcmode="lin" valueType="num">
                                      <p:cBhvr>
                                        <p:cTn id="30" dur="1000" fill="hold"/>
                                        <p:tgtEl>
                                          <p:spTgt spid="104459"/>
                                        </p:tgtEl>
                                        <p:attrNameLst>
                                          <p:attrName>ppt_x</p:attrName>
                                        </p:attrNameLst>
                                      </p:cBhvr>
                                      <p:tavLst>
                                        <p:tav tm="0">
                                          <p:val>
                                            <p:strVal val="#ppt_x"/>
                                          </p:val>
                                        </p:tav>
                                        <p:tav tm="100000">
                                          <p:val>
                                            <p:strVal val="#ppt_x"/>
                                          </p:val>
                                        </p:tav>
                                      </p:tavLst>
                                    </p:anim>
                                    <p:anim calcmode="lin" valueType="num">
                                      <p:cBhvr>
                                        <p:cTn id="31" dur="900" decel="100000" fill="hold"/>
                                        <p:tgtEl>
                                          <p:spTgt spid="10445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4459"/>
                                        </p:tgtEl>
                                        <p:attrNameLst>
                                          <p:attrName>ppt_y</p:attrName>
                                        </p:attrNameLst>
                                      </p:cBhvr>
                                      <p:tavLst>
                                        <p:tav tm="0">
                                          <p:val>
                                            <p:strVal val="#ppt_y-.03"/>
                                          </p:val>
                                        </p:tav>
                                        <p:tav tm="100000">
                                          <p:val>
                                            <p:strVal val="#ppt_y"/>
                                          </p:val>
                                        </p:tav>
                                      </p:tavLst>
                                    </p:anim>
                                  </p:childTnLst>
                                </p:cTn>
                              </p:par>
                            </p:childTnLst>
                          </p:cTn>
                        </p:par>
                        <p:par>
                          <p:cTn id="33" fill="hold" nodeType="afterGroup">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04460">
                                            <p:txEl>
                                              <p:pRg st="0" end="0"/>
                                            </p:txEl>
                                          </p:spTgt>
                                        </p:tgtEl>
                                        <p:attrNameLst>
                                          <p:attrName>style.visibility</p:attrName>
                                        </p:attrNameLst>
                                      </p:cBhvr>
                                      <p:to>
                                        <p:strVal val="visible"/>
                                      </p:to>
                                    </p:set>
                                    <p:animEffect transition="in" filter="wipe(right)">
                                      <p:cBhvr>
                                        <p:cTn id="36" dur="500"/>
                                        <p:tgtEl>
                                          <p:spTgt spid="104460">
                                            <p:txEl>
                                              <p:pRg st="0" end="0"/>
                                            </p:txEl>
                                          </p:spTgt>
                                        </p:tgtEl>
                                      </p:cBhvr>
                                    </p:animEffect>
                                  </p:childTnLst>
                                </p:cTn>
                              </p:par>
                            </p:childTnLst>
                          </p:cTn>
                        </p:par>
                        <p:par>
                          <p:cTn id="37" fill="hold" nodeType="afterGroup">
                            <p:stCondLst>
                              <p:cond delay="3500"/>
                            </p:stCondLst>
                            <p:childTnLst>
                              <p:par>
                                <p:cTn id="38" presetID="22" presetClass="entr" presetSubtype="2" fill="hold" nodeType="afterEffect">
                                  <p:stCondLst>
                                    <p:cond delay="0"/>
                                  </p:stCondLst>
                                  <p:childTnLst>
                                    <p:set>
                                      <p:cBhvr>
                                        <p:cTn id="39" dur="1" fill="hold">
                                          <p:stCondLst>
                                            <p:cond delay="0"/>
                                          </p:stCondLst>
                                        </p:cTn>
                                        <p:tgtEl>
                                          <p:spTgt spid="104461"/>
                                        </p:tgtEl>
                                        <p:attrNameLst>
                                          <p:attrName>style.visibility</p:attrName>
                                        </p:attrNameLst>
                                      </p:cBhvr>
                                      <p:to>
                                        <p:strVal val="visible"/>
                                      </p:to>
                                    </p:set>
                                    <p:animEffect transition="in" filter="wipe(right)">
                                      <p:cBhvr>
                                        <p:cTn id="40" dur="500"/>
                                        <p:tgtEl>
                                          <p:spTgt spid="104461"/>
                                        </p:tgtEl>
                                      </p:cBhvr>
                                    </p:animEffect>
                                  </p:childTnLst>
                                </p:cTn>
                              </p:par>
                            </p:childTnLst>
                          </p:cTn>
                        </p:par>
                        <p:par>
                          <p:cTn id="41" fill="hold" nodeType="afterGroup">
                            <p:stCondLst>
                              <p:cond delay="4000"/>
                            </p:stCondLst>
                            <p:childTnLst>
                              <p:par>
                                <p:cTn id="42" presetID="22" presetClass="entr" presetSubtype="2" fill="hold" grpId="0" nodeType="afterEffect">
                                  <p:stCondLst>
                                    <p:cond delay="0"/>
                                  </p:stCondLst>
                                  <p:childTnLst>
                                    <p:set>
                                      <p:cBhvr>
                                        <p:cTn id="43" dur="1" fill="hold">
                                          <p:stCondLst>
                                            <p:cond delay="0"/>
                                          </p:stCondLst>
                                        </p:cTn>
                                        <p:tgtEl>
                                          <p:spTgt spid="104460">
                                            <p:txEl>
                                              <p:pRg st="1" end="1"/>
                                            </p:txEl>
                                          </p:spTgt>
                                        </p:tgtEl>
                                        <p:attrNameLst>
                                          <p:attrName>style.visibility</p:attrName>
                                        </p:attrNameLst>
                                      </p:cBhvr>
                                      <p:to>
                                        <p:strVal val="visible"/>
                                      </p:to>
                                    </p:set>
                                    <p:animEffect transition="in" filter="wipe(right)">
                                      <p:cBhvr>
                                        <p:cTn id="44" dur="500"/>
                                        <p:tgtEl>
                                          <p:spTgt spid="104460">
                                            <p:txEl>
                                              <p:pRg st="1" end="1"/>
                                            </p:txEl>
                                          </p:spTgt>
                                        </p:tgtEl>
                                      </p:cBhvr>
                                    </p:animEffect>
                                  </p:childTnLst>
                                </p:cTn>
                              </p:par>
                            </p:childTnLst>
                          </p:cTn>
                        </p:par>
                        <p:par>
                          <p:cTn id="45" fill="hold" nodeType="afterGroup">
                            <p:stCondLst>
                              <p:cond delay="4500"/>
                            </p:stCondLst>
                            <p:childTnLst>
                              <p:par>
                                <p:cTn id="46" presetID="22" presetClass="entr" presetSubtype="2" fill="hold" nodeType="afterEffect">
                                  <p:stCondLst>
                                    <p:cond delay="0"/>
                                  </p:stCondLst>
                                  <p:childTnLst>
                                    <p:set>
                                      <p:cBhvr>
                                        <p:cTn id="47" dur="1" fill="hold">
                                          <p:stCondLst>
                                            <p:cond delay="0"/>
                                          </p:stCondLst>
                                        </p:cTn>
                                        <p:tgtEl>
                                          <p:spTgt spid="104462"/>
                                        </p:tgtEl>
                                        <p:attrNameLst>
                                          <p:attrName>style.visibility</p:attrName>
                                        </p:attrNameLst>
                                      </p:cBhvr>
                                      <p:to>
                                        <p:strVal val="visible"/>
                                      </p:to>
                                    </p:set>
                                    <p:animEffect transition="in" filter="wipe(right)">
                                      <p:cBhvr>
                                        <p:cTn id="48" dur="500"/>
                                        <p:tgtEl>
                                          <p:spTgt spid="104462"/>
                                        </p:tgtEl>
                                      </p:cBhvr>
                                    </p:animEffect>
                                  </p:childTnLst>
                                </p:cTn>
                              </p:par>
                            </p:childTnLst>
                          </p:cTn>
                        </p:par>
                        <p:par>
                          <p:cTn id="49" fill="hold" nodeType="afterGroup">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104460">
                                            <p:txEl>
                                              <p:pRg st="2" end="2"/>
                                            </p:txEl>
                                          </p:spTgt>
                                        </p:tgtEl>
                                        <p:attrNameLst>
                                          <p:attrName>style.visibility</p:attrName>
                                        </p:attrNameLst>
                                      </p:cBhvr>
                                      <p:to>
                                        <p:strVal val="visible"/>
                                      </p:to>
                                    </p:set>
                                    <p:animEffect transition="in" filter="wipe(right)">
                                      <p:cBhvr>
                                        <p:cTn id="52" dur="500"/>
                                        <p:tgtEl>
                                          <p:spTgt spid="104460">
                                            <p:txEl>
                                              <p:pRg st="2" end="2"/>
                                            </p:txEl>
                                          </p:spTgt>
                                        </p:tgtEl>
                                      </p:cBhvr>
                                    </p:animEffect>
                                  </p:childTnLst>
                                </p:cTn>
                              </p:par>
                            </p:childTnLst>
                          </p:cTn>
                        </p:par>
                        <p:par>
                          <p:cTn id="53" fill="hold" nodeType="afterGroup">
                            <p:stCondLst>
                              <p:cond delay="5500"/>
                            </p:stCondLst>
                            <p:childTnLst>
                              <p:par>
                                <p:cTn id="54" presetID="22" presetClass="entr" presetSubtype="2" fill="hold" nodeType="afterEffect">
                                  <p:stCondLst>
                                    <p:cond delay="0"/>
                                  </p:stCondLst>
                                  <p:childTnLst>
                                    <p:set>
                                      <p:cBhvr>
                                        <p:cTn id="55" dur="1" fill="hold">
                                          <p:stCondLst>
                                            <p:cond delay="0"/>
                                          </p:stCondLst>
                                        </p:cTn>
                                        <p:tgtEl>
                                          <p:spTgt spid="104463"/>
                                        </p:tgtEl>
                                        <p:attrNameLst>
                                          <p:attrName>style.visibility</p:attrName>
                                        </p:attrNameLst>
                                      </p:cBhvr>
                                      <p:to>
                                        <p:strVal val="visible"/>
                                      </p:to>
                                    </p:set>
                                    <p:animEffect transition="in" filter="wipe(right)">
                                      <p:cBhvr>
                                        <p:cTn id="56" dur="500"/>
                                        <p:tgtEl>
                                          <p:spTgt spid="104463"/>
                                        </p:tgtEl>
                                      </p:cBhvr>
                                    </p:animEffect>
                                  </p:childTnLst>
                                </p:cTn>
                              </p:par>
                            </p:childTnLst>
                          </p:cTn>
                        </p:par>
                        <p:par>
                          <p:cTn id="57" fill="hold" nodeType="afterGroup">
                            <p:stCondLst>
                              <p:cond delay="6000"/>
                            </p:stCondLst>
                            <p:childTnLst>
                              <p:par>
                                <p:cTn id="58" presetID="22" presetClass="entr" presetSubtype="2" fill="hold" grpId="0" nodeType="afterEffect">
                                  <p:stCondLst>
                                    <p:cond delay="0"/>
                                  </p:stCondLst>
                                  <p:childTnLst>
                                    <p:set>
                                      <p:cBhvr>
                                        <p:cTn id="59" dur="1" fill="hold">
                                          <p:stCondLst>
                                            <p:cond delay="0"/>
                                          </p:stCondLst>
                                        </p:cTn>
                                        <p:tgtEl>
                                          <p:spTgt spid="104460">
                                            <p:txEl>
                                              <p:pRg st="3" end="3"/>
                                            </p:txEl>
                                          </p:spTgt>
                                        </p:tgtEl>
                                        <p:attrNameLst>
                                          <p:attrName>style.visibility</p:attrName>
                                        </p:attrNameLst>
                                      </p:cBhvr>
                                      <p:to>
                                        <p:strVal val="visible"/>
                                      </p:to>
                                    </p:set>
                                    <p:animEffect transition="in" filter="wipe(right)">
                                      <p:cBhvr>
                                        <p:cTn id="60" dur="500"/>
                                        <p:tgtEl>
                                          <p:spTgt spid="104460">
                                            <p:txEl>
                                              <p:pRg st="3" end="3"/>
                                            </p:txEl>
                                          </p:spTgt>
                                        </p:tgtEl>
                                      </p:cBhvr>
                                    </p:animEffect>
                                  </p:childTnLst>
                                </p:cTn>
                              </p:par>
                            </p:childTnLst>
                          </p:cTn>
                        </p:par>
                        <p:par>
                          <p:cTn id="61" fill="hold" nodeType="afterGroup">
                            <p:stCondLst>
                              <p:cond delay="6500"/>
                            </p:stCondLst>
                            <p:childTnLst>
                              <p:par>
                                <p:cTn id="62" presetID="22" presetClass="entr" presetSubtype="2" fill="hold" nodeType="afterEffect">
                                  <p:stCondLst>
                                    <p:cond delay="0"/>
                                  </p:stCondLst>
                                  <p:childTnLst>
                                    <p:set>
                                      <p:cBhvr>
                                        <p:cTn id="63" dur="1" fill="hold">
                                          <p:stCondLst>
                                            <p:cond delay="0"/>
                                          </p:stCondLst>
                                        </p:cTn>
                                        <p:tgtEl>
                                          <p:spTgt spid="104464"/>
                                        </p:tgtEl>
                                        <p:attrNameLst>
                                          <p:attrName>style.visibility</p:attrName>
                                        </p:attrNameLst>
                                      </p:cBhvr>
                                      <p:to>
                                        <p:strVal val="visible"/>
                                      </p:to>
                                    </p:set>
                                    <p:animEffect transition="in" filter="wipe(right)">
                                      <p:cBhvr>
                                        <p:cTn id="64" dur="500"/>
                                        <p:tgtEl>
                                          <p:spTgt spid="104464"/>
                                        </p:tgtEl>
                                      </p:cBhvr>
                                    </p:animEffect>
                                  </p:childTnLst>
                                </p:cTn>
                              </p:par>
                            </p:childTnLst>
                          </p:cTn>
                        </p:par>
                        <p:par>
                          <p:cTn id="65" fill="hold" nodeType="afterGroup">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04458">
                                            <p:txEl>
                                              <p:pRg st="0" end="0"/>
                                            </p:txEl>
                                          </p:spTgt>
                                        </p:tgtEl>
                                        <p:attrNameLst>
                                          <p:attrName>style.visibility</p:attrName>
                                        </p:attrNameLst>
                                      </p:cBhvr>
                                      <p:to>
                                        <p:strVal val="visible"/>
                                      </p:to>
                                    </p:set>
                                    <p:animEffect transition="in" filter="fade">
                                      <p:cBhvr>
                                        <p:cTn id="68" dur="2000"/>
                                        <p:tgtEl>
                                          <p:spTgt spid="104458">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104468"/>
                                        </p:tgtEl>
                                        <p:attrNameLst>
                                          <p:attrName>style.visibility</p:attrName>
                                        </p:attrNameLst>
                                      </p:cBhvr>
                                      <p:to>
                                        <p:strVal val="visible"/>
                                      </p:to>
                                    </p:set>
                                    <p:animEffect transition="in" filter="wheel(1)">
                                      <p:cBhvr>
                                        <p:cTn id="73" dur="2000"/>
                                        <p:tgtEl>
                                          <p:spTgt spid="104468"/>
                                        </p:tgtEl>
                                      </p:cBhvr>
                                    </p:animEffect>
                                  </p:childTnLst>
                                </p:cTn>
                              </p:par>
                            </p:childTnLst>
                          </p:cTn>
                        </p:par>
                        <p:par>
                          <p:cTn id="74" fill="hold" nodeType="afterGroup">
                            <p:stCondLst>
                              <p:cond delay="2000"/>
                            </p:stCondLst>
                            <p:childTnLst>
                              <p:par>
                                <p:cTn id="75" presetID="22" presetClass="entr" presetSubtype="1" fill="hold" nodeType="afterEffect">
                                  <p:stCondLst>
                                    <p:cond delay="0"/>
                                  </p:stCondLst>
                                  <p:childTnLst>
                                    <p:set>
                                      <p:cBhvr>
                                        <p:cTn id="76" dur="1" fill="hold">
                                          <p:stCondLst>
                                            <p:cond delay="0"/>
                                          </p:stCondLst>
                                        </p:cTn>
                                        <p:tgtEl>
                                          <p:spTgt spid="104466"/>
                                        </p:tgtEl>
                                        <p:attrNameLst>
                                          <p:attrName>style.visibility</p:attrName>
                                        </p:attrNameLst>
                                      </p:cBhvr>
                                      <p:to>
                                        <p:strVal val="visible"/>
                                      </p:to>
                                    </p:set>
                                    <p:animEffect transition="in" filter="wipe(up)">
                                      <p:cBhvr>
                                        <p:cTn id="77" dur="1000"/>
                                        <p:tgtEl>
                                          <p:spTgt spid="104466"/>
                                        </p:tgtEl>
                                      </p:cBhvr>
                                    </p:animEffect>
                                  </p:childTnLst>
                                </p:cTn>
                              </p:par>
                            </p:childTnLst>
                          </p:cTn>
                        </p:par>
                        <p:par>
                          <p:cTn id="78" fill="hold" nodeType="afterGroup">
                            <p:stCondLst>
                              <p:cond delay="3000"/>
                            </p:stCondLst>
                            <p:childTnLst>
                              <p:par>
                                <p:cTn id="79" presetID="21" presetClass="entr" presetSubtype="1" fill="hold" grpId="0" nodeType="afterEffect">
                                  <p:stCondLst>
                                    <p:cond delay="0"/>
                                  </p:stCondLst>
                                  <p:childTnLst>
                                    <p:set>
                                      <p:cBhvr>
                                        <p:cTn id="80" dur="1" fill="hold">
                                          <p:stCondLst>
                                            <p:cond delay="0"/>
                                          </p:stCondLst>
                                        </p:cTn>
                                        <p:tgtEl>
                                          <p:spTgt spid="104467"/>
                                        </p:tgtEl>
                                        <p:attrNameLst>
                                          <p:attrName>style.visibility</p:attrName>
                                        </p:attrNameLst>
                                      </p:cBhvr>
                                      <p:to>
                                        <p:strVal val="visible"/>
                                      </p:to>
                                    </p:set>
                                    <p:animEffect transition="in" filter="wheel(1)">
                                      <p:cBhvr>
                                        <p:cTn id="81" dur="2000"/>
                                        <p:tgtEl>
                                          <p:spTgt spid="10446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nodeType="clickEffect">
                                  <p:stCondLst>
                                    <p:cond delay="0"/>
                                  </p:stCondLst>
                                  <p:childTnLst>
                                    <p:set>
                                      <p:cBhvr>
                                        <p:cTn id="85" dur="1" fill="hold">
                                          <p:stCondLst>
                                            <p:cond delay="0"/>
                                          </p:stCondLst>
                                        </p:cTn>
                                        <p:tgtEl>
                                          <p:spTgt spid="104469"/>
                                        </p:tgtEl>
                                        <p:attrNameLst>
                                          <p:attrName>style.visibility</p:attrName>
                                        </p:attrNameLst>
                                      </p:cBhvr>
                                      <p:to>
                                        <p:strVal val="visible"/>
                                      </p:to>
                                    </p:set>
                                    <p:animEffect transition="in" filter="wipe(down)">
                                      <p:cBhvr>
                                        <p:cTn id="86" dur="500"/>
                                        <p:tgtEl>
                                          <p:spTgt spid="104469"/>
                                        </p:tgtEl>
                                      </p:cBhvr>
                                    </p:animEffect>
                                  </p:childTnLst>
                                </p:cTn>
                              </p:par>
                            </p:childTnLst>
                          </p:cTn>
                        </p:par>
                        <p:par>
                          <p:cTn id="87" fill="hold" nodeType="afterGroup">
                            <p:stCondLst>
                              <p:cond delay="500"/>
                            </p:stCondLst>
                            <p:childTnLst>
                              <p:par>
                                <p:cTn id="88" presetID="21" presetClass="entr" presetSubtype="1" fill="hold" grpId="0" nodeType="afterEffect">
                                  <p:stCondLst>
                                    <p:cond delay="0"/>
                                  </p:stCondLst>
                                  <p:childTnLst>
                                    <p:set>
                                      <p:cBhvr>
                                        <p:cTn id="89" dur="1" fill="hold">
                                          <p:stCondLst>
                                            <p:cond delay="0"/>
                                          </p:stCondLst>
                                        </p:cTn>
                                        <p:tgtEl>
                                          <p:spTgt spid="104470"/>
                                        </p:tgtEl>
                                        <p:attrNameLst>
                                          <p:attrName>style.visibility</p:attrName>
                                        </p:attrNameLst>
                                      </p:cBhvr>
                                      <p:to>
                                        <p:strVal val="visible"/>
                                      </p:to>
                                    </p:set>
                                    <p:animEffect transition="in" filter="wheel(1)">
                                      <p:cBhvr>
                                        <p:cTn id="90" dur="2000"/>
                                        <p:tgtEl>
                                          <p:spTgt spid="104470"/>
                                        </p:tgtEl>
                                      </p:cBhvr>
                                    </p:animEffect>
                                  </p:childTnLst>
                                </p:cTn>
                              </p:par>
                            </p:childTnLst>
                          </p:cTn>
                        </p:par>
                        <p:par>
                          <p:cTn id="91" fill="hold" nodeType="afterGroup">
                            <p:stCondLst>
                              <p:cond delay="2500"/>
                            </p:stCondLst>
                            <p:childTnLst>
                              <p:par>
                                <p:cTn id="92" presetID="22" presetClass="entr" presetSubtype="2" fill="hold" grpId="0" nodeType="afterEffect">
                                  <p:stCondLst>
                                    <p:cond delay="0"/>
                                  </p:stCondLst>
                                  <p:childTnLst>
                                    <p:set>
                                      <p:cBhvr>
                                        <p:cTn id="93" dur="1" fill="hold">
                                          <p:stCondLst>
                                            <p:cond delay="0"/>
                                          </p:stCondLst>
                                        </p:cTn>
                                        <p:tgtEl>
                                          <p:spTgt spid="104460">
                                            <p:txEl>
                                              <p:pRg st="4" end="4"/>
                                            </p:txEl>
                                          </p:spTgt>
                                        </p:tgtEl>
                                        <p:attrNameLst>
                                          <p:attrName>style.visibility</p:attrName>
                                        </p:attrNameLst>
                                      </p:cBhvr>
                                      <p:to>
                                        <p:strVal val="visible"/>
                                      </p:to>
                                    </p:set>
                                    <p:animEffect transition="in" filter="wipe(right)">
                                      <p:cBhvr>
                                        <p:cTn id="94" dur="500"/>
                                        <p:tgtEl>
                                          <p:spTgt spid="104460">
                                            <p:txEl>
                                              <p:pRg st="4" end="4"/>
                                            </p:txEl>
                                          </p:spTgt>
                                        </p:tgtEl>
                                      </p:cBhvr>
                                    </p:animEffect>
                                  </p:childTnLst>
                                </p:cTn>
                              </p:par>
                            </p:childTnLst>
                          </p:cTn>
                        </p:par>
                        <p:par>
                          <p:cTn id="95" fill="hold" nodeType="afterGroup">
                            <p:stCondLst>
                              <p:cond delay="3000"/>
                            </p:stCondLst>
                            <p:childTnLst>
                              <p:par>
                                <p:cTn id="96" presetID="22" presetClass="entr" presetSubtype="2" fill="hold" nodeType="afterEffect">
                                  <p:stCondLst>
                                    <p:cond delay="0"/>
                                  </p:stCondLst>
                                  <p:childTnLst>
                                    <p:set>
                                      <p:cBhvr>
                                        <p:cTn id="97" dur="1" fill="hold">
                                          <p:stCondLst>
                                            <p:cond delay="0"/>
                                          </p:stCondLst>
                                        </p:cTn>
                                        <p:tgtEl>
                                          <p:spTgt spid="104465"/>
                                        </p:tgtEl>
                                        <p:attrNameLst>
                                          <p:attrName>style.visibility</p:attrName>
                                        </p:attrNameLst>
                                      </p:cBhvr>
                                      <p:to>
                                        <p:strVal val="visible"/>
                                      </p:to>
                                    </p:set>
                                    <p:animEffect transition="in" filter="wipe(right)">
                                      <p:cBhvr>
                                        <p:cTn id="98" dur="500"/>
                                        <p:tgtEl>
                                          <p:spTgt spid="104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2" grpId="0" animBg="1"/>
      <p:bldP spid="104458" grpId="0" build="p"/>
      <p:bldP spid="104460" grpId="0" build="p"/>
      <p:bldP spid="104467" grpId="0" animBg="1"/>
      <p:bldP spid="104468" grpId="0" animBg="1"/>
      <p:bldP spid="1044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8" name="AutoShape 16">
            <a:extLst>
              <a:ext uri="{FF2B5EF4-FFF2-40B4-BE49-F238E27FC236}">
                <a16:creationId xmlns:a16="http://schemas.microsoft.com/office/drawing/2014/main" id="{C6B4C020-B84B-4113-BFF5-34F846754566}"/>
              </a:ext>
            </a:extLst>
          </p:cNvPr>
          <p:cNvSpPr>
            <a:spLocks noChangeArrowheads="1"/>
          </p:cNvSpPr>
          <p:nvPr/>
        </p:nvSpPr>
        <p:spPr bwMode="auto">
          <a:xfrm>
            <a:off x="3886200" y="5715000"/>
            <a:ext cx="990600" cy="533400"/>
          </a:xfrm>
          <a:prstGeom prst="rightArrow">
            <a:avLst>
              <a:gd name="adj1" fmla="val 50000"/>
              <a:gd name="adj2" fmla="val 46429"/>
            </a:avLst>
          </a:prstGeom>
          <a:solidFill>
            <a:srgbClr val="FFFF00"/>
          </a:solidFill>
          <a:ln w="508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2051" name="Text Box 19">
            <a:extLst>
              <a:ext uri="{FF2B5EF4-FFF2-40B4-BE49-F238E27FC236}">
                <a16:creationId xmlns:a16="http://schemas.microsoft.com/office/drawing/2014/main" id="{1A24FE49-1289-41F2-8B6E-691784D90E8A}"/>
              </a:ext>
            </a:extLst>
          </p:cNvPr>
          <p:cNvSpPr txBox="1">
            <a:spLocks noChangeArrowheads="1"/>
          </p:cNvSpPr>
          <p:nvPr/>
        </p:nvSpPr>
        <p:spPr bwMode="auto">
          <a:xfrm>
            <a:off x="1066800" y="5029200"/>
            <a:ext cx="2209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1800" b="1">
                <a:solidFill>
                  <a:srgbClr val="0070C0"/>
                </a:solidFill>
              </a:rPr>
              <a:t>God’s Word Only</a:t>
            </a:r>
          </a:p>
        </p:txBody>
      </p:sp>
      <p:sp>
        <p:nvSpPr>
          <p:cNvPr id="172052" name="Text Box 20">
            <a:extLst>
              <a:ext uri="{FF2B5EF4-FFF2-40B4-BE49-F238E27FC236}">
                <a16:creationId xmlns:a16="http://schemas.microsoft.com/office/drawing/2014/main" id="{EAF66C36-7B2F-4DE5-9577-6F634E94E4FB}"/>
              </a:ext>
            </a:extLst>
          </p:cNvPr>
          <p:cNvSpPr txBox="1">
            <a:spLocks noChangeArrowheads="1"/>
          </p:cNvSpPr>
          <p:nvPr/>
        </p:nvSpPr>
        <p:spPr bwMode="auto">
          <a:xfrm>
            <a:off x="5638800" y="57150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70C0"/>
                </a:solidFill>
                <a:latin typeface="Arial Black" panose="020B0A04020102020204" pitchFamily="34" charset="0"/>
              </a:rPr>
              <a:t>Christian Only</a:t>
            </a:r>
          </a:p>
        </p:txBody>
      </p:sp>
      <p:sp>
        <p:nvSpPr>
          <p:cNvPr id="172061" name="Text Box 29">
            <a:extLst>
              <a:ext uri="{FF2B5EF4-FFF2-40B4-BE49-F238E27FC236}">
                <a16:creationId xmlns:a16="http://schemas.microsoft.com/office/drawing/2014/main" id="{436ABB8D-13D5-47FE-9D12-6B567B7340F7}"/>
              </a:ext>
            </a:extLst>
          </p:cNvPr>
          <p:cNvSpPr txBox="1">
            <a:spLocks noChangeArrowheads="1"/>
          </p:cNvSpPr>
          <p:nvPr/>
        </p:nvSpPr>
        <p:spPr bwMode="auto">
          <a:xfrm>
            <a:off x="1600200" y="16764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000" b="1">
                <a:latin typeface="Plump MT" pitchFamily="34" charset="0"/>
              </a:rPr>
              <a:t>+</a:t>
            </a:r>
          </a:p>
        </p:txBody>
      </p:sp>
      <p:sp>
        <p:nvSpPr>
          <p:cNvPr id="172068" name="Rectangle 36">
            <a:extLst>
              <a:ext uri="{FF2B5EF4-FFF2-40B4-BE49-F238E27FC236}">
                <a16:creationId xmlns:a16="http://schemas.microsoft.com/office/drawing/2014/main" id="{245C82C5-BAC7-419C-8680-A6A4CFDF9CC4}"/>
              </a:ext>
            </a:extLst>
          </p:cNvPr>
          <p:cNvSpPr>
            <a:spLocks noChangeArrowheads="1"/>
          </p:cNvSpPr>
          <p:nvPr/>
        </p:nvSpPr>
        <p:spPr bwMode="auto">
          <a:xfrm>
            <a:off x="0" y="0"/>
            <a:ext cx="91440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72069" name="WordArt 37">
            <a:extLst>
              <a:ext uri="{FF2B5EF4-FFF2-40B4-BE49-F238E27FC236}">
                <a16:creationId xmlns:a16="http://schemas.microsoft.com/office/drawing/2014/main" id="{AB6ED29B-66CC-4C7F-A2BD-E4D421FFE4CE}"/>
              </a:ext>
            </a:extLst>
          </p:cNvPr>
          <p:cNvSpPr>
            <a:spLocks noChangeArrowheads="1" noChangeShapeType="1" noTextEdit="1"/>
          </p:cNvSpPr>
          <p:nvPr/>
        </p:nvSpPr>
        <p:spPr bwMode="auto">
          <a:xfrm>
            <a:off x="228600" y="152400"/>
            <a:ext cx="8763000"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Seed Produces After Its Kind</a:t>
            </a:r>
          </a:p>
        </p:txBody>
      </p:sp>
      <p:pic>
        <p:nvPicPr>
          <p:cNvPr id="172074" name="Picture 42" descr="holy bible picture1">
            <a:extLst>
              <a:ext uri="{FF2B5EF4-FFF2-40B4-BE49-F238E27FC236}">
                <a16:creationId xmlns:a16="http://schemas.microsoft.com/office/drawing/2014/main" id="{8CFE3D75-D3C2-400D-B577-38BE7BEA3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33" t="11374" r="20329" b="19099"/>
          <a:stretch>
            <a:fillRect/>
          </a:stretch>
        </p:blipFill>
        <p:spPr bwMode="auto">
          <a:xfrm>
            <a:off x="1600200" y="5562600"/>
            <a:ext cx="80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76" name="Text Box 44">
            <a:extLst>
              <a:ext uri="{FF2B5EF4-FFF2-40B4-BE49-F238E27FC236}">
                <a16:creationId xmlns:a16="http://schemas.microsoft.com/office/drawing/2014/main" id="{C704BD6F-2906-43E7-84AF-1E9744A77BBC}"/>
              </a:ext>
            </a:extLst>
          </p:cNvPr>
          <p:cNvSpPr txBox="1">
            <a:spLocks noChangeArrowheads="1"/>
          </p:cNvSpPr>
          <p:nvPr/>
        </p:nvSpPr>
        <p:spPr bwMode="auto">
          <a:xfrm>
            <a:off x="762000" y="1143000"/>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1800" b="1">
                <a:solidFill>
                  <a:schemeClr val="bg1"/>
                </a:solidFill>
              </a:rPr>
              <a:t>God’s Word</a:t>
            </a:r>
          </a:p>
        </p:txBody>
      </p:sp>
      <p:sp>
        <p:nvSpPr>
          <p:cNvPr id="172079" name="Text Box 47">
            <a:extLst>
              <a:ext uri="{FF2B5EF4-FFF2-40B4-BE49-F238E27FC236}">
                <a16:creationId xmlns:a16="http://schemas.microsoft.com/office/drawing/2014/main" id="{7C37850B-C45E-464B-B0AA-5ECD8FED762A}"/>
              </a:ext>
            </a:extLst>
          </p:cNvPr>
          <p:cNvSpPr txBox="1">
            <a:spLocks noChangeArrowheads="1"/>
          </p:cNvSpPr>
          <p:nvPr/>
        </p:nvSpPr>
        <p:spPr bwMode="auto">
          <a:xfrm>
            <a:off x="5638800" y="1995488"/>
            <a:ext cx="281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70C0"/>
                </a:solidFill>
              </a:rPr>
              <a:t>Methodist – “Christian”</a:t>
            </a:r>
          </a:p>
        </p:txBody>
      </p:sp>
      <p:sp>
        <p:nvSpPr>
          <p:cNvPr id="172081" name="Text Box 49">
            <a:extLst>
              <a:ext uri="{FF2B5EF4-FFF2-40B4-BE49-F238E27FC236}">
                <a16:creationId xmlns:a16="http://schemas.microsoft.com/office/drawing/2014/main" id="{EFFC4436-B970-4A7D-94A1-FC04AF530C9A}"/>
              </a:ext>
            </a:extLst>
          </p:cNvPr>
          <p:cNvSpPr txBox="1">
            <a:spLocks noChangeArrowheads="1"/>
          </p:cNvSpPr>
          <p:nvPr/>
        </p:nvSpPr>
        <p:spPr bwMode="auto">
          <a:xfrm>
            <a:off x="2133600" y="1143000"/>
            <a:ext cx="1371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1800" b="1">
                <a:solidFill>
                  <a:schemeClr val="bg1"/>
                </a:solidFill>
              </a:rPr>
              <a:t>Methodist</a:t>
            </a:r>
          </a:p>
          <a:p>
            <a:pPr eaLnBrk="1" hangingPunct="1">
              <a:lnSpc>
                <a:spcPct val="80000"/>
              </a:lnSpc>
              <a:spcBef>
                <a:spcPct val="0"/>
              </a:spcBef>
              <a:buFontTx/>
              <a:buNone/>
            </a:pPr>
            <a:r>
              <a:rPr lang="en-US" altLang="en-US" sz="1800" b="1">
                <a:solidFill>
                  <a:schemeClr val="bg1"/>
                </a:solidFill>
              </a:rPr>
              <a:t>Discipline</a:t>
            </a:r>
          </a:p>
        </p:txBody>
      </p:sp>
      <p:pic>
        <p:nvPicPr>
          <p:cNvPr id="172082" name="Picture 50" descr="holy bible picture1">
            <a:extLst>
              <a:ext uri="{FF2B5EF4-FFF2-40B4-BE49-F238E27FC236}">
                <a16:creationId xmlns:a16="http://schemas.microsoft.com/office/drawing/2014/main" id="{F6FEFADE-80EF-4A8D-9D99-3E406776B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33" t="11374" r="20329" b="19099"/>
          <a:stretch>
            <a:fillRect/>
          </a:stretch>
        </p:blipFill>
        <p:spPr bwMode="auto">
          <a:xfrm>
            <a:off x="762000" y="1752600"/>
            <a:ext cx="80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83" name="AutoShape 51">
            <a:extLst>
              <a:ext uri="{FF2B5EF4-FFF2-40B4-BE49-F238E27FC236}">
                <a16:creationId xmlns:a16="http://schemas.microsoft.com/office/drawing/2014/main" id="{61EC1BA0-0A32-44E4-97B1-BDC518E0532F}"/>
              </a:ext>
            </a:extLst>
          </p:cNvPr>
          <p:cNvSpPr>
            <a:spLocks noChangeArrowheads="1"/>
          </p:cNvSpPr>
          <p:nvPr/>
        </p:nvSpPr>
        <p:spPr bwMode="auto">
          <a:xfrm>
            <a:off x="3886200" y="1905000"/>
            <a:ext cx="990600" cy="533400"/>
          </a:xfrm>
          <a:prstGeom prst="rightArrow">
            <a:avLst>
              <a:gd name="adj1" fmla="val 50000"/>
              <a:gd name="adj2" fmla="val 46429"/>
            </a:avLst>
          </a:prstGeom>
          <a:solidFill>
            <a:schemeClr val="bg1"/>
          </a:solidFill>
          <a:ln w="508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2084" name="Text Box 52">
            <a:extLst>
              <a:ext uri="{FF2B5EF4-FFF2-40B4-BE49-F238E27FC236}">
                <a16:creationId xmlns:a16="http://schemas.microsoft.com/office/drawing/2014/main" id="{DBA65A9A-6D23-4A84-A824-E4D935CB4729}"/>
              </a:ext>
            </a:extLst>
          </p:cNvPr>
          <p:cNvSpPr txBox="1">
            <a:spLocks noChangeArrowheads="1"/>
          </p:cNvSpPr>
          <p:nvPr/>
        </p:nvSpPr>
        <p:spPr bwMode="auto">
          <a:xfrm>
            <a:off x="1600200" y="3717925"/>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000" b="1">
                <a:latin typeface="Plump MT" pitchFamily="34" charset="0"/>
              </a:rPr>
              <a:t>+</a:t>
            </a:r>
          </a:p>
        </p:txBody>
      </p:sp>
      <p:sp>
        <p:nvSpPr>
          <p:cNvPr id="172085" name="Text Box 53">
            <a:extLst>
              <a:ext uri="{FF2B5EF4-FFF2-40B4-BE49-F238E27FC236}">
                <a16:creationId xmlns:a16="http://schemas.microsoft.com/office/drawing/2014/main" id="{678C2BD8-D813-4635-BDB6-B5759C90A8A3}"/>
              </a:ext>
            </a:extLst>
          </p:cNvPr>
          <p:cNvSpPr txBox="1">
            <a:spLocks noChangeArrowheads="1"/>
          </p:cNvSpPr>
          <p:nvPr/>
        </p:nvSpPr>
        <p:spPr bwMode="auto">
          <a:xfrm>
            <a:off x="762000" y="3124200"/>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1800" b="1">
                <a:solidFill>
                  <a:schemeClr val="bg1"/>
                </a:solidFill>
              </a:rPr>
              <a:t>God’s Word</a:t>
            </a:r>
          </a:p>
        </p:txBody>
      </p:sp>
      <p:sp>
        <p:nvSpPr>
          <p:cNvPr id="172086" name="Text Box 54">
            <a:extLst>
              <a:ext uri="{FF2B5EF4-FFF2-40B4-BE49-F238E27FC236}">
                <a16:creationId xmlns:a16="http://schemas.microsoft.com/office/drawing/2014/main" id="{D0DD7594-779F-4B51-8AB4-7E110A7CA2AE}"/>
              </a:ext>
            </a:extLst>
          </p:cNvPr>
          <p:cNvSpPr txBox="1">
            <a:spLocks noChangeArrowheads="1"/>
          </p:cNvSpPr>
          <p:nvPr/>
        </p:nvSpPr>
        <p:spPr bwMode="auto">
          <a:xfrm>
            <a:off x="5562600" y="3976688"/>
            <a:ext cx="312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70C0"/>
                </a:solidFill>
              </a:rPr>
              <a:t>Hyphenated  - “Christian”</a:t>
            </a:r>
          </a:p>
        </p:txBody>
      </p:sp>
      <p:sp>
        <p:nvSpPr>
          <p:cNvPr id="172087" name="Text Box 55">
            <a:extLst>
              <a:ext uri="{FF2B5EF4-FFF2-40B4-BE49-F238E27FC236}">
                <a16:creationId xmlns:a16="http://schemas.microsoft.com/office/drawing/2014/main" id="{CC2F0296-831F-4E9E-BC59-2223391B57F4}"/>
              </a:ext>
            </a:extLst>
          </p:cNvPr>
          <p:cNvSpPr txBox="1">
            <a:spLocks noChangeArrowheads="1"/>
          </p:cNvSpPr>
          <p:nvPr/>
        </p:nvSpPr>
        <p:spPr bwMode="auto">
          <a:xfrm>
            <a:off x="2133600" y="3127375"/>
            <a:ext cx="1371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1800" b="1">
                <a:solidFill>
                  <a:schemeClr val="bg1"/>
                </a:solidFill>
              </a:rPr>
              <a:t>Creed</a:t>
            </a:r>
          </a:p>
          <a:p>
            <a:pPr eaLnBrk="1" hangingPunct="1">
              <a:lnSpc>
                <a:spcPct val="80000"/>
              </a:lnSpc>
              <a:spcBef>
                <a:spcPct val="0"/>
              </a:spcBef>
              <a:buFontTx/>
              <a:buNone/>
            </a:pPr>
            <a:r>
              <a:rPr lang="en-US" altLang="en-US" sz="1800" b="1">
                <a:solidFill>
                  <a:schemeClr val="bg1"/>
                </a:solidFill>
              </a:rPr>
              <a:t>Book</a:t>
            </a:r>
          </a:p>
        </p:txBody>
      </p:sp>
      <p:pic>
        <p:nvPicPr>
          <p:cNvPr id="172088" name="Picture 56" descr="holy bible picture1">
            <a:extLst>
              <a:ext uri="{FF2B5EF4-FFF2-40B4-BE49-F238E27FC236}">
                <a16:creationId xmlns:a16="http://schemas.microsoft.com/office/drawing/2014/main" id="{8A06E2F5-7108-4140-90CF-18408AFC1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33" t="11374" r="20329" b="19099"/>
          <a:stretch>
            <a:fillRect/>
          </a:stretch>
        </p:blipFill>
        <p:spPr bwMode="auto">
          <a:xfrm>
            <a:off x="762000" y="3733800"/>
            <a:ext cx="80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89" name="AutoShape 57">
            <a:extLst>
              <a:ext uri="{FF2B5EF4-FFF2-40B4-BE49-F238E27FC236}">
                <a16:creationId xmlns:a16="http://schemas.microsoft.com/office/drawing/2014/main" id="{71B54BB0-31C6-4D3F-B350-B5EB2072821A}"/>
              </a:ext>
            </a:extLst>
          </p:cNvPr>
          <p:cNvSpPr>
            <a:spLocks noChangeArrowheads="1"/>
          </p:cNvSpPr>
          <p:nvPr/>
        </p:nvSpPr>
        <p:spPr bwMode="auto">
          <a:xfrm>
            <a:off x="3886200" y="3886200"/>
            <a:ext cx="990600" cy="533400"/>
          </a:xfrm>
          <a:prstGeom prst="rightArrow">
            <a:avLst>
              <a:gd name="adj1" fmla="val 50000"/>
              <a:gd name="adj2" fmla="val 46429"/>
            </a:avLst>
          </a:prstGeom>
          <a:solidFill>
            <a:schemeClr val="bg1"/>
          </a:solidFill>
          <a:ln w="508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72091" name="Picture 59" descr="Methodist_Discipline">
            <a:extLst>
              <a:ext uri="{FF2B5EF4-FFF2-40B4-BE49-F238E27FC236}">
                <a16:creationId xmlns:a16="http://schemas.microsoft.com/office/drawing/2014/main" id="{3BF4D8A0-6E52-4CEB-940F-EAB9A0069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60" t="5263" r="11397" b="23158"/>
          <a:stretch>
            <a:fillRect/>
          </a:stretch>
        </p:blipFill>
        <p:spPr bwMode="auto">
          <a:xfrm>
            <a:off x="2362200" y="1676400"/>
            <a:ext cx="8715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92" name="Picture 60" descr="HH00540_">
            <a:extLst>
              <a:ext uri="{FF2B5EF4-FFF2-40B4-BE49-F238E27FC236}">
                <a16:creationId xmlns:a16="http://schemas.microsoft.com/office/drawing/2014/main" id="{5AADE783-44DB-46CC-9487-6F08A79D9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351" r="-2524" b="15790"/>
          <a:stretch>
            <a:fillRect/>
          </a:stretch>
        </p:blipFill>
        <p:spPr bwMode="auto">
          <a:xfrm>
            <a:off x="2362200" y="3733800"/>
            <a:ext cx="9667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2068"/>
                                        </p:tgtEl>
                                        <p:attrNameLst>
                                          <p:attrName>style.visibility</p:attrName>
                                        </p:attrNameLst>
                                      </p:cBhvr>
                                      <p:to>
                                        <p:strVal val="visible"/>
                                      </p:to>
                                    </p:set>
                                    <p:anim calcmode="lin" valueType="num">
                                      <p:cBhvr additive="base">
                                        <p:cTn id="7" dur="1000" fill="hold"/>
                                        <p:tgtEl>
                                          <p:spTgt spid="172068"/>
                                        </p:tgtEl>
                                        <p:attrNameLst>
                                          <p:attrName>ppt_x</p:attrName>
                                        </p:attrNameLst>
                                      </p:cBhvr>
                                      <p:tavLst>
                                        <p:tav tm="0">
                                          <p:val>
                                            <p:strVal val="0-#ppt_w/2"/>
                                          </p:val>
                                        </p:tav>
                                        <p:tav tm="100000">
                                          <p:val>
                                            <p:strVal val="#ppt_x"/>
                                          </p:val>
                                        </p:tav>
                                      </p:tavLst>
                                    </p:anim>
                                    <p:anim calcmode="lin" valueType="num">
                                      <p:cBhvr additive="base">
                                        <p:cTn id="8" dur="1000" fill="hold"/>
                                        <p:tgtEl>
                                          <p:spTgt spid="17206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2069"/>
                                        </p:tgtEl>
                                        <p:attrNameLst>
                                          <p:attrName>style.visibility</p:attrName>
                                        </p:attrNameLst>
                                      </p:cBhvr>
                                      <p:to>
                                        <p:strVal val="visible"/>
                                      </p:to>
                                    </p:set>
                                    <p:anim calcmode="lin" valueType="num">
                                      <p:cBhvr additive="base">
                                        <p:cTn id="11" dur="1000" fill="hold"/>
                                        <p:tgtEl>
                                          <p:spTgt spid="172069"/>
                                        </p:tgtEl>
                                        <p:attrNameLst>
                                          <p:attrName>ppt_x</p:attrName>
                                        </p:attrNameLst>
                                      </p:cBhvr>
                                      <p:tavLst>
                                        <p:tav tm="0">
                                          <p:val>
                                            <p:strVal val="0-#ppt_w/2"/>
                                          </p:val>
                                        </p:tav>
                                        <p:tav tm="100000">
                                          <p:val>
                                            <p:strVal val="#ppt_x"/>
                                          </p:val>
                                        </p:tav>
                                      </p:tavLst>
                                    </p:anim>
                                    <p:anim calcmode="lin" valueType="num">
                                      <p:cBhvr additive="base">
                                        <p:cTn id="12" dur="1000" fill="hold"/>
                                        <p:tgtEl>
                                          <p:spTgt spid="17206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72082"/>
                                        </p:tgtEl>
                                        <p:attrNameLst>
                                          <p:attrName>style.visibility</p:attrName>
                                        </p:attrNameLst>
                                      </p:cBhvr>
                                      <p:to>
                                        <p:strVal val="visible"/>
                                      </p:to>
                                    </p:set>
                                    <p:animEffect transition="in" filter="wipe(left)">
                                      <p:cBhvr>
                                        <p:cTn id="16" dur="1000"/>
                                        <p:tgtEl>
                                          <p:spTgt spid="17208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2076"/>
                                        </p:tgtEl>
                                        <p:attrNameLst>
                                          <p:attrName>style.visibility</p:attrName>
                                        </p:attrNameLst>
                                      </p:cBhvr>
                                      <p:to>
                                        <p:strVal val="visible"/>
                                      </p:to>
                                    </p:set>
                                    <p:animEffect transition="in" filter="wipe(left)">
                                      <p:cBhvr>
                                        <p:cTn id="19" dur="500"/>
                                        <p:tgtEl>
                                          <p:spTgt spid="17207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2061"/>
                                        </p:tgtEl>
                                        <p:attrNameLst>
                                          <p:attrName>style.visibility</p:attrName>
                                        </p:attrNameLst>
                                      </p:cBhvr>
                                      <p:to>
                                        <p:strVal val="visible"/>
                                      </p:to>
                                    </p:set>
                                    <p:animEffect transition="in" filter="wipe(left)">
                                      <p:cBhvr>
                                        <p:cTn id="23" dur="1000"/>
                                        <p:tgtEl>
                                          <p:spTgt spid="172061"/>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172091"/>
                                        </p:tgtEl>
                                        <p:attrNameLst>
                                          <p:attrName>style.visibility</p:attrName>
                                        </p:attrNameLst>
                                      </p:cBhvr>
                                      <p:to>
                                        <p:strVal val="visible"/>
                                      </p:to>
                                    </p:set>
                                    <p:animEffect transition="in" filter="wipe(left)">
                                      <p:cBhvr>
                                        <p:cTn id="27" dur="1000"/>
                                        <p:tgtEl>
                                          <p:spTgt spid="17209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2081"/>
                                        </p:tgtEl>
                                        <p:attrNameLst>
                                          <p:attrName>style.visibility</p:attrName>
                                        </p:attrNameLst>
                                      </p:cBhvr>
                                      <p:to>
                                        <p:strVal val="visible"/>
                                      </p:to>
                                    </p:set>
                                    <p:animEffect transition="in" filter="wipe(left)">
                                      <p:cBhvr>
                                        <p:cTn id="30" dur="1000"/>
                                        <p:tgtEl>
                                          <p:spTgt spid="172081"/>
                                        </p:tgtEl>
                                      </p:cBhvr>
                                    </p:animEffect>
                                  </p:childTnLst>
                                </p:cTn>
                              </p:par>
                            </p:childTnLst>
                          </p:cTn>
                        </p:par>
                        <p:par>
                          <p:cTn id="31" fill="hold" nodeType="afterGroup">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72083"/>
                                        </p:tgtEl>
                                        <p:attrNameLst>
                                          <p:attrName>style.visibility</p:attrName>
                                        </p:attrNameLst>
                                      </p:cBhvr>
                                      <p:to>
                                        <p:strVal val="visible"/>
                                      </p:to>
                                    </p:set>
                                    <p:animEffect transition="in" filter="wipe(left)">
                                      <p:cBhvr>
                                        <p:cTn id="34" dur="1000"/>
                                        <p:tgtEl>
                                          <p:spTgt spid="172083"/>
                                        </p:tgtEl>
                                      </p:cBhvr>
                                    </p:animEffect>
                                  </p:childTnLst>
                                </p:cTn>
                              </p:par>
                            </p:childTnLst>
                          </p:cTn>
                        </p:par>
                        <p:par>
                          <p:cTn id="35" fill="hold" nodeType="afterGroup">
                            <p:stCondLst>
                              <p:cond delay="5000"/>
                            </p:stCondLst>
                            <p:childTnLst>
                              <p:par>
                                <p:cTn id="36" presetID="22" presetClass="entr" presetSubtype="8" fill="hold" grpId="0" nodeType="afterEffect">
                                  <p:stCondLst>
                                    <p:cond delay="0"/>
                                  </p:stCondLst>
                                  <p:childTnLst>
                                    <p:set>
                                      <p:cBhvr>
                                        <p:cTn id="37" dur="1" fill="hold">
                                          <p:stCondLst>
                                            <p:cond delay="0"/>
                                          </p:stCondLst>
                                        </p:cTn>
                                        <p:tgtEl>
                                          <p:spTgt spid="172079"/>
                                        </p:tgtEl>
                                        <p:attrNameLst>
                                          <p:attrName>style.visibility</p:attrName>
                                        </p:attrNameLst>
                                      </p:cBhvr>
                                      <p:to>
                                        <p:strVal val="visible"/>
                                      </p:to>
                                    </p:set>
                                    <p:animEffect transition="in" filter="wipe(left)">
                                      <p:cBhvr>
                                        <p:cTn id="38" dur="1000"/>
                                        <p:tgtEl>
                                          <p:spTgt spid="17207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72088"/>
                                        </p:tgtEl>
                                        <p:attrNameLst>
                                          <p:attrName>style.visibility</p:attrName>
                                        </p:attrNameLst>
                                      </p:cBhvr>
                                      <p:to>
                                        <p:strVal val="visible"/>
                                      </p:to>
                                    </p:set>
                                    <p:animEffect transition="in" filter="wipe(left)">
                                      <p:cBhvr>
                                        <p:cTn id="43" dur="1000"/>
                                        <p:tgtEl>
                                          <p:spTgt spid="17208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2085"/>
                                        </p:tgtEl>
                                        <p:attrNameLst>
                                          <p:attrName>style.visibility</p:attrName>
                                        </p:attrNameLst>
                                      </p:cBhvr>
                                      <p:to>
                                        <p:strVal val="visible"/>
                                      </p:to>
                                    </p:set>
                                    <p:animEffect transition="in" filter="wipe(left)">
                                      <p:cBhvr>
                                        <p:cTn id="46" dur="500"/>
                                        <p:tgtEl>
                                          <p:spTgt spid="172085"/>
                                        </p:tgtEl>
                                      </p:cBhvr>
                                    </p:animEffec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72084"/>
                                        </p:tgtEl>
                                        <p:attrNameLst>
                                          <p:attrName>style.visibility</p:attrName>
                                        </p:attrNameLst>
                                      </p:cBhvr>
                                      <p:to>
                                        <p:strVal val="visible"/>
                                      </p:to>
                                    </p:set>
                                    <p:animEffect transition="in" filter="wipe(left)">
                                      <p:cBhvr>
                                        <p:cTn id="50" dur="1000"/>
                                        <p:tgtEl>
                                          <p:spTgt spid="172084"/>
                                        </p:tgtEl>
                                      </p:cBhvr>
                                    </p:animEffect>
                                  </p:childTnLst>
                                </p:cTn>
                              </p:par>
                            </p:childTnLst>
                          </p:cTn>
                        </p:par>
                        <p:par>
                          <p:cTn id="51" fill="hold" nodeType="afterGroup">
                            <p:stCondLst>
                              <p:cond delay="2000"/>
                            </p:stCondLst>
                            <p:childTnLst>
                              <p:par>
                                <p:cTn id="52" presetID="22" presetClass="entr" presetSubtype="8" fill="hold" nodeType="afterEffect">
                                  <p:stCondLst>
                                    <p:cond delay="0"/>
                                  </p:stCondLst>
                                  <p:childTnLst>
                                    <p:set>
                                      <p:cBhvr>
                                        <p:cTn id="53" dur="1" fill="hold">
                                          <p:stCondLst>
                                            <p:cond delay="0"/>
                                          </p:stCondLst>
                                        </p:cTn>
                                        <p:tgtEl>
                                          <p:spTgt spid="172092"/>
                                        </p:tgtEl>
                                        <p:attrNameLst>
                                          <p:attrName>style.visibility</p:attrName>
                                        </p:attrNameLst>
                                      </p:cBhvr>
                                      <p:to>
                                        <p:strVal val="visible"/>
                                      </p:to>
                                    </p:set>
                                    <p:animEffect transition="in" filter="wipe(left)">
                                      <p:cBhvr>
                                        <p:cTn id="54" dur="2000"/>
                                        <p:tgtEl>
                                          <p:spTgt spid="17209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72087"/>
                                        </p:tgtEl>
                                        <p:attrNameLst>
                                          <p:attrName>style.visibility</p:attrName>
                                        </p:attrNameLst>
                                      </p:cBhvr>
                                      <p:to>
                                        <p:strVal val="visible"/>
                                      </p:to>
                                    </p:set>
                                    <p:animEffect transition="in" filter="wipe(left)">
                                      <p:cBhvr>
                                        <p:cTn id="57" dur="1000"/>
                                        <p:tgtEl>
                                          <p:spTgt spid="172087"/>
                                        </p:tgtEl>
                                      </p:cBhvr>
                                    </p:animEffect>
                                  </p:childTnLst>
                                </p:cTn>
                              </p:par>
                            </p:childTnLst>
                          </p:cTn>
                        </p:par>
                        <p:par>
                          <p:cTn id="58" fill="hold" nodeType="afterGroup">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172089"/>
                                        </p:tgtEl>
                                        <p:attrNameLst>
                                          <p:attrName>style.visibility</p:attrName>
                                        </p:attrNameLst>
                                      </p:cBhvr>
                                      <p:to>
                                        <p:strVal val="visible"/>
                                      </p:to>
                                    </p:set>
                                    <p:animEffect transition="in" filter="wipe(left)">
                                      <p:cBhvr>
                                        <p:cTn id="61" dur="1000"/>
                                        <p:tgtEl>
                                          <p:spTgt spid="172089"/>
                                        </p:tgtEl>
                                      </p:cBhvr>
                                    </p:animEffect>
                                  </p:childTnLst>
                                </p:cTn>
                              </p:par>
                            </p:childTnLst>
                          </p:cTn>
                        </p:par>
                        <p:par>
                          <p:cTn id="62" fill="hold" nodeType="afterGroup">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172086"/>
                                        </p:tgtEl>
                                        <p:attrNameLst>
                                          <p:attrName>style.visibility</p:attrName>
                                        </p:attrNameLst>
                                      </p:cBhvr>
                                      <p:to>
                                        <p:strVal val="visible"/>
                                      </p:to>
                                    </p:set>
                                    <p:animEffect transition="in" filter="wipe(left)">
                                      <p:cBhvr>
                                        <p:cTn id="65" dur="1000"/>
                                        <p:tgtEl>
                                          <p:spTgt spid="17208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72051"/>
                                        </p:tgtEl>
                                        <p:attrNameLst>
                                          <p:attrName>style.visibility</p:attrName>
                                        </p:attrNameLst>
                                      </p:cBhvr>
                                      <p:to>
                                        <p:strVal val="visible"/>
                                      </p:to>
                                    </p:set>
                                    <p:animEffect transition="in" filter="wipe(left)">
                                      <p:cBhvr>
                                        <p:cTn id="70" dur="1000"/>
                                        <p:tgtEl>
                                          <p:spTgt spid="172051"/>
                                        </p:tgtEl>
                                      </p:cBhvr>
                                    </p:animEffect>
                                  </p:childTnLst>
                                </p:cTn>
                              </p:par>
                              <p:par>
                                <p:cTn id="71" presetID="22" presetClass="entr" presetSubtype="8" fill="hold" nodeType="withEffect">
                                  <p:stCondLst>
                                    <p:cond delay="0"/>
                                  </p:stCondLst>
                                  <p:childTnLst>
                                    <p:set>
                                      <p:cBhvr>
                                        <p:cTn id="72" dur="1" fill="hold">
                                          <p:stCondLst>
                                            <p:cond delay="0"/>
                                          </p:stCondLst>
                                        </p:cTn>
                                        <p:tgtEl>
                                          <p:spTgt spid="172074"/>
                                        </p:tgtEl>
                                        <p:attrNameLst>
                                          <p:attrName>style.visibility</p:attrName>
                                        </p:attrNameLst>
                                      </p:cBhvr>
                                      <p:to>
                                        <p:strVal val="visible"/>
                                      </p:to>
                                    </p:set>
                                    <p:animEffect transition="in" filter="wipe(left)">
                                      <p:cBhvr>
                                        <p:cTn id="73" dur="1000"/>
                                        <p:tgtEl>
                                          <p:spTgt spid="172074"/>
                                        </p:tgtEl>
                                      </p:cBhvr>
                                    </p:animEffect>
                                  </p:childTnLst>
                                </p:cTn>
                              </p:par>
                            </p:childTnLst>
                          </p:cTn>
                        </p:par>
                        <p:par>
                          <p:cTn id="74" fill="hold" nodeType="afterGroup">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172048"/>
                                        </p:tgtEl>
                                        <p:attrNameLst>
                                          <p:attrName>style.visibility</p:attrName>
                                        </p:attrNameLst>
                                      </p:cBhvr>
                                      <p:to>
                                        <p:strVal val="visible"/>
                                      </p:to>
                                    </p:set>
                                    <p:animEffect transition="in" filter="wipe(left)">
                                      <p:cBhvr>
                                        <p:cTn id="77" dur="1000"/>
                                        <p:tgtEl>
                                          <p:spTgt spid="172048"/>
                                        </p:tgtEl>
                                      </p:cBhvr>
                                    </p:animEffect>
                                  </p:childTnLst>
                                </p:cTn>
                              </p:par>
                            </p:childTnLst>
                          </p:cTn>
                        </p:par>
                        <p:par>
                          <p:cTn id="78" fill="hold" nodeType="afterGroup">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172052"/>
                                        </p:tgtEl>
                                        <p:attrNameLst>
                                          <p:attrName>style.visibility</p:attrName>
                                        </p:attrNameLst>
                                      </p:cBhvr>
                                      <p:to>
                                        <p:strVal val="visible"/>
                                      </p:to>
                                    </p:set>
                                    <p:animEffect transition="in" filter="wipe(left)">
                                      <p:cBhvr>
                                        <p:cTn id="81" dur="1000"/>
                                        <p:tgtEl>
                                          <p:spTgt spid="17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8" grpId="0" animBg="1"/>
      <p:bldP spid="172051" grpId="0" autoUpdateAnimBg="0"/>
      <p:bldP spid="172052" grpId="0" autoUpdateAnimBg="0"/>
      <p:bldP spid="172061" grpId="0" autoUpdateAnimBg="0"/>
      <p:bldP spid="172068" grpId="0" animBg="1"/>
      <p:bldP spid="172076" grpId="0" autoUpdateAnimBg="0"/>
      <p:bldP spid="172079" grpId="0" autoUpdateAnimBg="0"/>
      <p:bldP spid="172081" grpId="0" autoUpdateAnimBg="0"/>
      <p:bldP spid="172083" grpId="0" animBg="1"/>
      <p:bldP spid="172084" grpId="0" autoUpdateAnimBg="0"/>
      <p:bldP spid="172085" grpId="0" autoUpdateAnimBg="0"/>
      <p:bldP spid="172086" grpId="0" autoUpdateAnimBg="0"/>
      <p:bldP spid="172087" grpId="0" autoUpdateAnimBg="0"/>
      <p:bldP spid="17208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4476" name="Group 92">
            <a:extLst>
              <a:ext uri="{FF2B5EF4-FFF2-40B4-BE49-F238E27FC236}">
                <a16:creationId xmlns:a16="http://schemas.microsoft.com/office/drawing/2014/main" id="{5CB596F3-D1C5-468F-9ABD-F020D959C0C3}"/>
              </a:ext>
            </a:extLst>
          </p:cNvPr>
          <p:cNvGraphicFramePr>
            <a:graphicFrameLocks noGrp="1"/>
          </p:cNvGraphicFramePr>
          <p:nvPr>
            <p:ph type="tbl" idx="1"/>
          </p:nvPr>
        </p:nvGraphicFramePr>
        <p:xfrm>
          <a:off x="228600" y="1066800"/>
          <a:ext cx="8839200" cy="5359400"/>
        </p:xfrm>
        <a:graphic>
          <a:graphicData uri="http://schemas.openxmlformats.org/drawingml/2006/table">
            <a:tbl>
              <a:tblPr/>
              <a:tblGrid>
                <a:gridCol w="1768475">
                  <a:extLst>
                    <a:ext uri="{9D8B030D-6E8A-4147-A177-3AD203B41FA5}">
                      <a16:colId xmlns:a16="http://schemas.microsoft.com/office/drawing/2014/main" val="20000"/>
                    </a:ext>
                  </a:extLst>
                </a:gridCol>
                <a:gridCol w="1766888">
                  <a:extLst>
                    <a:ext uri="{9D8B030D-6E8A-4147-A177-3AD203B41FA5}">
                      <a16:colId xmlns:a16="http://schemas.microsoft.com/office/drawing/2014/main" val="20001"/>
                    </a:ext>
                  </a:extLst>
                </a:gridCol>
                <a:gridCol w="1646237">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gridCol w="1768475">
                  <a:extLst>
                    <a:ext uri="{9D8B030D-6E8A-4147-A177-3AD203B41FA5}">
                      <a16:colId xmlns:a16="http://schemas.microsoft.com/office/drawing/2014/main" val="20004"/>
                    </a:ext>
                  </a:extLst>
                </a:gridCol>
              </a:tblGrid>
              <a:tr h="5921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3300"/>
                          </a:solidFill>
                          <a:effectLst/>
                          <a:latin typeface="Arial" charset="0"/>
                          <a:cs typeface="Arial" charset="0"/>
                        </a:rPr>
                        <a:t>Examples</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Arial" charset="0"/>
                          <a:cs typeface="Arial" charset="0"/>
                        </a:rPr>
                        <a:t>Believe</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Arial" charset="0"/>
                          <a:cs typeface="Arial" charset="0"/>
                        </a:rPr>
                        <a:t>Repent</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Arial" charset="0"/>
                          <a:cs typeface="Arial" charset="0"/>
                        </a:rPr>
                        <a:t>Confess</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Arial" charset="0"/>
                          <a:cs typeface="Arial" charset="0"/>
                        </a:rPr>
                        <a:t>Baptized</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93702">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Pentecost    </a:t>
                      </a:r>
                      <a:r>
                        <a:rPr kumimoji="0" lang="en-US" sz="1600" b="0" i="0" u="none" strike="noStrike" cap="none" normalizeH="0" baseline="0">
                          <a:ln>
                            <a:noFill/>
                          </a:ln>
                          <a:solidFill>
                            <a:schemeClr val="accent2"/>
                          </a:solidFill>
                          <a:effectLst/>
                          <a:latin typeface="Arial" charset="0"/>
                          <a:cs typeface="Arial" charset="0"/>
                        </a:rPr>
                        <a:t>Acts 2:1-47</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9211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Samaritans</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8:4-12</a:t>
                      </a:r>
                      <a:endParaRPr kumimoji="0" lang="en-US" sz="2300" b="1" i="0" u="none" strike="noStrike" cap="none" normalizeH="0" baseline="0">
                        <a:ln>
                          <a:noFill/>
                        </a:ln>
                        <a:solidFill>
                          <a:schemeClr val="accent2"/>
                        </a:solidFill>
                        <a:effectLst/>
                        <a:latin typeface="Arial" charset="0"/>
                        <a:cs typeface="Arial"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60374">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Eunuch</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8:26-39</a:t>
                      </a:r>
                      <a:endParaRPr kumimoji="0" lang="en-US" sz="2300" b="1" i="0" u="none" strike="noStrike" cap="none" normalizeH="0" baseline="0">
                        <a:ln>
                          <a:noFill/>
                        </a:ln>
                        <a:solidFill>
                          <a:schemeClr val="accent2"/>
                        </a:solidFill>
                        <a:effectLst/>
                        <a:latin typeface="Arial" charset="0"/>
                        <a:cs typeface="Arial"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93702">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Saul</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9:1-9; 22:16</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66924">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Cornelius</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10-11</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9211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Lydia</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16:11-15</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7624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Phil. Jailer</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16:25-34</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9211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Corinth</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18:8</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44449" name="Text Box 65">
            <a:extLst>
              <a:ext uri="{FF2B5EF4-FFF2-40B4-BE49-F238E27FC236}">
                <a16:creationId xmlns:a16="http://schemas.microsoft.com/office/drawing/2014/main" id="{E18232F6-2B69-45F6-8F0E-4649F1111F3E}"/>
              </a:ext>
            </a:extLst>
          </p:cNvPr>
          <p:cNvSpPr txBox="1">
            <a:spLocks noChangeArrowheads="1"/>
          </p:cNvSpPr>
          <p:nvPr/>
        </p:nvSpPr>
        <p:spPr bwMode="auto">
          <a:xfrm>
            <a:off x="4379913" y="1614488"/>
            <a:ext cx="5064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53" name="Text Box 69">
            <a:extLst>
              <a:ext uri="{FF2B5EF4-FFF2-40B4-BE49-F238E27FC236}">
                <a16:creationId xmlns:a16="http://schemas.microsoft.com/office/drawing/2014/main" id="{A3CE4617-8885-45AA-9F71-A7394E707600}"/>
              </a:ext>
            </a:extLst>
          </p:cNvPr>
          <p:cNvSpPr txBox="1">
            <a:spLocks noChangeArrowheads="1"/>
          </p:cNvSpPr>
          <p:nvPr/>
        </p:nvSpPr>
        <p:spPr bwMode="auto">
          <a:xfrm>
            <a:off x="6096000" y="2819400"/>
            <a:ext cx="5064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54" name="Text Box 70">
            <a:extLst>
              <a:ext uri="{FF2B5EF4-FFF2-40B4-BE49-F238E27FC236}">
                <a16:creationId xmlns:a16="http://schemas.microsoft.com/office/drawing/2014/main" id="{71539127-CE32-4039-A2F8-DFEB3FAD43CF}"/>
              </a:ext>
            </a:extLst>
          </p:cNvPr>
          <p:cNvSpPr txBox="1">
            <a:spLocks noChangeArrowheads="1"/>
          </p:cNvSpPr>
          <p:nvPr/>
        </p:nvSpPr>
        <p:spPr bwMode="auto">
          <a:xfrm>
            <a:off x="2693988" y="2209800"/>
            <a:ext cx="50641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55" name="Text Box 71">
            <a:extLst>
              <a:ext uri="{FF2B5EF4-FFF2-40B4-BE49-F238E27FC236}">
                <a16:creationId xmlns:a16="http://schemas.microsoft.com/office/drawing/2014/main" id="{59D42743-BF35-4116-91CA-C9F457822900}"/>
              </a:ext>
            </a:extLst>
          </p:cNvPr>
          <p:cNvSpPr txBox="1">
            <a:spLocks noChangeArrowheads="1"/>
          </p:cNvSpPr>
          <p:nvPr/>
        </p:nvSpPr>
        <p:spPr bwMode="auto">
          <a:xfrm>
            <a:off x="7951788" y="5805488"/>
            <a:ext cx="5064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56" name="Text Box 72">
            <a:extLst>
              <a:ext uri="{FF2B5EF4-FFF2-40B4-BE49-F238E27FC236}">
                <a16:creationId xmlns:a16="http://schemas.microsoft.com/office/drawing/2014/main" id="{2822A36E-89AE-4A0E-82CC-91AF50AF6EA7}"/>
              </a:ext>
            </a:extLst>
          </p:cNvPr>
          <p:cNvSpPr txBox="1">
            <a:spLocks noChangeArrowheads="1"/>
          </p:cNvSpPr>
          <p:nvPr/>
        </p:nvSpPr>
        <p:spPr bwMode="auto">
          <a:xfrm>
            <a:off x="7924800" y="5195888"/>
            <a:ext cx="5064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57" name="Text Box 73">
            <a:extLst>
              <a:ext uri="{FF2B5EF4-FFF2-40B4-BE49-F238E27FC236}">
                <a16:creationId xmlns:a16="http://schemas.microsoft.com/office/drawing/2014/main" id="{F08E776B-090B-4C46-9A0C-BD13175C7671}"/>
              </a:ext>
            </a:extLst>
          </p:cNvPr>
          <p:cNvSpPr txBox="1">
            <a:spLocks noChangeArrowheads="1"/>
          </p:cNvSpPr>
          <p:nvPr/>
        </p:nvSpPr>
        <p:spPr bwMode="auto">
          <a:xfrm>
            <a:off x="7924800" y="4648200"/>
            <a:ext cx="5064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58" name="Text Box 74">
            <a:extLst>
              <a:ext uri="{FF2B5EF4-FFF2-40B4-BE49-F238E27FC236}">
                <a16:creationId xmlns:a16="http://schemas.microsoft.com/office/drawing/2014/main" id="{611AD968-FFA3-4A48-BC1B-064AA8CC88F2}"/>
              </a:ext>
            </a:extLst>
          </p:cNvPr>
          <p:cNvSpPr txBox="1">
            <a:spLocks noChangeArrowheads="1"/>
          </p:cNvSpPr>
          <p:nvPr/>
        </p:nvSpPr>
        <p:spPr bwMode="auto">
          <a:xfrm>
            <a:off x="7924800" y="4038600"/>
            <a:ext cx="5064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59" name="Text Box 75">
            <a:extLst>
              <a:ext uri="{FF2B5EF4-FFF2-40B4-BE49-F238E27FC236}">
                <a16:creationId xmlns:a16="http://schemas.microsoft.com/office/drawing/2014/main" id="{C495270C-2676-4A08-B0D3-F0173E3C25FF}"/>
              </a:ext>
            </a:extLst>
          </p:cNvPr>
          <p:cNvSpPr txBox="1">
            <a:spLocks noChangeArrowheads="1"/>
          </p:cNvSpPr>
          <p:nvPr/>
        </p:nvSpPr>
        <p:spPr bwMode="auto">
          <a:xfrm>
            <a:off x="7924800" y="3443288"/>
            <a:ext cx="5064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60" name="Text Box 76">
            <a:extLst>
              <a:ext uri="{FF2B5EF4-FFF2-40B4-BE49-F238E27FC236}">
                <a16:creationId xmlns:a16="http://schemas.microsoft.com/office/drawing/2014/main" id="{21796E9D-DDF3-4BAD-829C-CE28A4F4A2D2}"/>
              </a:ext>
            </a:extLst>
          </p:cNvPr>
          <p:cNvSpPr txBox="1">
            <a:spLocks noChangeArrowheads="1"/>
          </p:cNvSpPr>
          <p:nvPr/>
        </p:nvSpPr>
        <p:spPr bwMode="auto">
          <a:xfrm>
            <a:off x="7924800" y="2819400"/>
            <a:ext cx="5064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61" name="Text Box 77">
            <a:extLst>
              <a:ext uri="{FF2B5EF4-FFF2-40B4-BE49-F238E27FC236}">
                <a16:creationId xmlns:a16="http://schemas.microsoft.com/office/drawing/2014/main" id="{29F7CBD2-F5DA-4328-A4D0-7613EB782E80}"/>
              </a:ext>
            </a:extLst>
          </p:cNvPr>
          <p:cNvSpPr txBox="1">
            <a:spLocks noChangeArrowheads="1"/>
          </p:cNvSpPr>
          <p:nvPr/>
        </p:nvSpPr>
        <p:spPr bwMode="auto">
          <a:xfrm>
            <a:off x="7924800" y="2209800"/>
            <a:ext cx="5064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62" name="Text Box 78">
            <a:extLst>
              <a:ext uri="{FF2B5EF4-FFF2-40B4-BE49-F238E27FC236}">
                <a16:creationId xmlns:a16="http://schemas.microsoft.com/office/drawing/2014/main" id="{7BD6CF16-E717-4F51-BC28-FCCB535204DD}"/>
              </a:ext>
            </a:extLst>
          </p:cNvPr>
          <p:cNvSpPr txBox="1">
            <a:spLocks noChangeArrowheads="1"/>
          </p:cNvSpPr>
          <p:nvPr/>
        </p:nvSpPr>
        <p:spPr bwMode="auto">
          <a:xfrm>
            <a:off x="7924800" y="1614488"/>
            <a:ext cx="5064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64" name="Text Box 80">
            <a:extLst>
              <a:ext uri="{FF2B5EF4-FFF2-40B4-BE49-F238E27FC236}">
                <a16:creationId xmlns:a16="http://schemas.microsoft.com/office/drawing/2014/main" id="{A0A0D016-516A-414F-9702-0554CB20488B}"/>
              </a:ext>
            </a:extLst>
          </p:cNvPr>
          <p:cNvSpPr txBox="1">
            <a:spLocks noChangeArrowheads="1"/>
          </p:cNvSpPr>
          <p:nvPr/>
        </p:nvSpPr>
        <p:spPr bwMode="auto">
          <a:xfrm>
            <a:off x="2693988" y="5805488"/>
            <a:ext cx="5064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65" name="Text Box 81">
            <a:extLst>
              <a:ext uri="{FF2B5EF4-FFF2-40B4-BE49-F238E27FC236}">
                <a16:creationId xmlns:a16="http://schemas.microsoft.com/office/drawing/2014/main" id="{73368C13-84C1-48F7-B885-C2C57ABEB646}"/>
              </a:ext>
            </a:extLst>
          </p:cNvPr>
          <p:cNvSpPr txBox="1">
            <a:spLocks noChangeArrowheads="1"/>
          </p:cNvSpPr>
          <p:nvPr/>
        </p:nvSpPr>
        <p:spPr bwMode="auto">
          <a:xfrm>
            <a:off x="2693988" y="5195888"/>
            <a:ext cx="5064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66" name="Text Box 82">
            <a:extLst>
              <a:ext uri="{FF2B5EF4-FFF2-40B4-BE49-F238E27FC236}">
                <a16:creationId xmlns:a16="http://schemas.microsoft.com/office/drawing/2014/main" id="{3D1B5ED7-4E93-49B4-BCBC-70127C125463}"/>
              </a:ext>
            </a:extLst>
          </p:cNvPr>
          <p:cNvSpPr txBox="1">
            <a:spLocks noChangeArrowheads="1"/>
          </p:cNvSpPr>
          <p:nvPr/>
        </p:nvSpPr>
        <p:spPr bwMode="auto">
          <a:xfrm>
            <a:off x="2667000" y="4662488"/>
            <a:ext cx="8334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69" name="Text Box 85">
            <a:extLst>
              <a:ext uri="{FF2B5EF4-FFF2-40B4-BE49-F238E27FC236}">
                <a16:creationId xmlns:a16="http://schemas.microsoft.com/office/drawing/2014/main" id="{471C9B13-C17B-44A5-BED6-6DE60B4915AA}"/>
              </a:ext>
            </a:extLst>
          </p:cNvPr>
          <p:cNvSpPr txBox="1">
            <a:spLocks noChangeArrowheads="1"/>
          </p:cNvSpPr>
          <p:nvPr/>
        </p:nvSpPr>
        <p:spPr bwMode="auto">
          <a:xfrm>
            <a:off x="2693988" y="4052888"/>
            <a:ext cx="5064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44471" name="Rectangle 87">
            <a:extLst>
              <a:ext uri="{FF2B5EF4-FFF2-40B4-BE49-F238E27FC236}">
                <a16:creationId xmlns:a16="http://schemas.microsoft.com/office/drawing/2014/main" id="{DCD30441-2A43-42B4-ACAA-D5A60E659410}"/>
              </a:ext>
            </a:extLst>
          </p:cNvPr>
          <p:cNvSpPr>
            <a:spLocks noChangeArrowheads="1"/>
          </p:cNvSpPr>
          <p:nvPr/>
        </p:nvSpPr>
        <p:spPr bwMode="auto">
          <a:xfrm>
            <a:off x="228600" y="76200"/>
            <a:ext cx="8839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44473" name="WordArt 89">
            <a:extLst>
              <a:ext uri="{FF2B5EF4-FFF2-40B4-BE49-F238E27FC236}">
                <a16:creationId xmlns:a16="http://schemas.microsoft.com/office/drawing/2014/main" id="{FB414E9D-CAB4-4250-B8A8-57A28FAEDDD5}"/>
              </a:ext>
            </a:extLst>
          </p:cNvPr>
          <p:cNvSpPr>
            <a:spLocks noChangeArrowheads="1" noChangeShapeType="1" noTextEdit="1"/>
          </p:cNvSpPr>
          <p:nvPr/>
        </p:nvSpPr>
        <p:spPr bwMode="auto">
          <a:xfrm>
            <a:off x="447675" y="304800"/>
            <a:ext cx="8391525"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What Does the Word of God Say?</a:t>
            </a:r>
          </a:p>
        </p:txBody>
      </p:sp>
      <p:sp>
        <p:nvSpPr>
          <p:cNvPr id="144477" name="Text Box 93">
            <a:extLst>
              <a:ext uri="{FF2B5EF4-FFF2-40B4-BE49-F238E27FC236}">
                <a16:creationId xmlns:a16="http://schemas.microsoft.com/office/drawing/2014/main" id="{AFB7FAE8-5434-4E95-8B5D-D996ECED8463}"/>
              </a:ext>
            </a:extLst>
          </p:cNvPr>
          <p:cNvSpPr txBox="1">
            <a:spLocks noChangeArrowheads="1"/>
          </p:cNvSpPr>
          <p:nvPr/>
        </p:nvSpPr>
        <p:spPr bwMode="auto">
          <a:xfrm>
            <a:off x="2590800" y="64008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Why All The Blank Spaces?</a:t>
            </a:r>
          </a:p>
        </p:txBody>
      </p:sp>
      <p:sp>
        <p:nvSpPr>
          <p:cNvPr id="144478" name="Oval 94">
            <a:extLst>
              <a:ext uri="{FF2B5EF4-FFF2-40B4-BE49-F238E27FC236}">
                <a16:creationId xmlns:a16="http://schemas.microsoft.com/office/drawing/2014/main" id="{5EF5C8E0-35DA-4D53-8D15-62C86806D28C}"/>
              </a:ext>
            </a:extLst>
          </p:cNvPr>
          <p:cNvSpPr>
            <a:spLocks noChangeArrowheads="1"/>
          </p:cNvSpPr>
          <p:nvPr/>
        </p:nvSpPr>
        <p:spPr bwMode="auto">
          <a:xfrm>
            <a:off x="7696200" y="1524000"/>
            <a:ext cx="990600" cy="5105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4471"/>
                                        </p:tgtEl>
                                        <p:attrNameLst>
                                          <p:attrName>style.visibility</p:attrName>
                                        </p:attrNameLst>
                                      </p:cBhvr>
                                      <p:to>
                                        <p:strVal val="visible"/>
                                      </p:to>
                                    </p:set>
                                    <p:anim calcmode="lin" valueType="num">
                                      <p:cBhvr additive="base">
                                        <p:cTn id="7" dur="1000" fill="hold"/>
                                        <p:tgtEl>
                                          <p:spTgt spid="144471"/>
                                        </p:tgtEl>
                                        <p:attrNameLst>
                                          <p:attrName>ppt_x</p:attrName>
                                        </p:attrNameLst>
                                      </p:cBhvr>
                                      <p:tavLst>
                                        <p:tav tm="0">
                                          <p:val>
                                            <p:strVal val="0-#ppt_w/2"/>
                                          </p:val>
                                        </p:tav>
                                        <p:tav tm="100000">
                                          <p:val>
                                            <p:strVal val="#ppt_x"/>
                                          </p:val>
                                        </p:tav>
                                      </p:tavLst>
                                    </p:anim>
                                    <p:anim calcmode="lin" valueType="num">
                                      <p:cBhvr additive="base">
                                        <p:cTn id="8" dur="1000" fill="hold"/>
                                        <p:tgtEl>
                                          <p:spTgt spid="14447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4473"/>
                                        </p:tgtEl>
                                        <p:attrNameLst>
                                          <p:attrName>style.visibility</p:attrName>
                                        </p:attrNameLst>
                                      </p:cBhvr>
                                      <p:to>
                                        <p:strVal val="visible"/>
                                      </p:to>
                                    </p:set>
                                    <p:anim calcmode="lin" valueType="num">
                                      <p:cBhvr additive="base">
                                        <p:cTn id="11" dur="1000" fill="hold"/>
                                        <p:tgtEl>
                                          <p:spTgt spid="144473"/>
                                        </p:tgtEl>
                                        <p:attrNameLst>
                                          <p:attrName>ppt_x</p:attrName>
                                        </p:attrNameLst>
                                      </p:cBhvr>
                                      <p:tavLst>
                                        <p:tav tm="0">
                                          <p:val>
                                            <p:strVal val="0-#ppt_w/2"/>
                                          </p:val>
                                        </p:tav>
                                        <p:tav tm="100000">
                                          <p:val>
                                            <p:strVal val="#ppt_x"/>
                                          </p:val>
                                        </p:tav>
                                      </p:tavLst>
                                    </p:anim>
                                    <p:anim calcmode="lin" valueType="num">
                                      <p:cBhvr additive="base">
                                        <p:cTn id="12" dur="1000" fill="hold"/>
                                        <p:tgtEl>
                                          <p:spTgt spid="14447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4476"/>
                                        </p:tgtEl>
                                        <p:attrNameLst>
                                          <p:attrName>style.visibility</p:attrName>
                                        </p:attrNameLst>
                                      </p:cBhvr>
                                      <p:to>
                                        <p:strVal val="visible"/>
                                      </p:to>
                                    </p:set>
                                    <p:animEffect transition="in" filter="fade">
                                      <p:cBhvr>
                                        <p:cTn id="16" dur="1000"/>
                                        <p:tgtEl>
                                          <p:spTgt spid="144476"/>
                                        </p:tgtEl>
                                      </p:cBhvr>
                                    </p:animEffect>
                                    <p:anim calcmode="lin" valueType="num">
                                      <p:cBhvr>
                                        <p:cTn id="17" dur="1000" fill="hold"/>
                                        <p:tgtEl>
                                          <p:spTgt spid="144476"/>
                                        </p:tgtEl>
                                        <p:attrNameLst>
                                          <p:attrName>ppt_x</p:attrName>
                                        </p:attrNameLst>
                                      </p:cBhvr>
                                      <p:tavLst>
                                        <p:tav tm="0">
                                          <p:val>
                                            <p:strVal val="#ppt_x"/>
                                          </p:val>
                                        </p:tav>
                                        <p:tav tm="100000">
                                          <p:val>
                                            <p:strVal val="#ppt_x"/>
                                          </p:val>
                                        </p:tav>
                                      </p:tavLst>
                                    </p:anim>
                                    <p:anim calcmode="lin" valueType="num">
                                      <p:cBhvr>
                                        <p:cTn id="18" dur="900" decel="100000" fill="hold"/>
                                        <p:tgtEl>
                                          <p:spTgt spid="14447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4476"/>
                                        </p:tgtEl>
                                        <p:attrNameLst>
                                          <p:attrName>ppt_y</p:attrName>
                                        </p:attrNameLst>
                                      </p:cBhvr>
                                      <p:tavLst>
                                        <p:tav tm="0">
                                          <p:val>
                                            <p:strVal val="#ppt_y-.03"/>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44449"/>
                                        </p:tgtEl>
                                        <p:attrNameLst>
                                          <p:attrName>style.visibility</p:attrName>
                                        </p:attrNameLst>
                                      </p:cBhvr>
                                      <p:to>
                                        <p:strVal val="visible"/>
                                      </p:to>
                                    </p:set>
                                    <p:anim calcmode="lin" valueType="num">
                                      <p:cBhvr>
                                        <p:cTn id="24" dur="500" fill="hold"/>
                                        <p:tgtEl>
                                          <p:spTgt spid="144449"/>
                                        </p:tgtEl>
                                        <p:attrNameLst>
                                          <p:attrName>ppt_w</p:attrName>
                                        </p:attrNameLst>
                                      </p:cBhvr>
                                      <p:tavLst>
                                        <p:tav tm="0">
                                          <p:val>
                                            <p:fltVal val="0"/>
                                          </p:val>
                                        </p:tav>
                                        <p:tav tm="100000">
                                          <p:val>
                                            <p:strVal val="#ppt_w"/>
                                          </p:val>
                                        </p:tav>
                                      </p:tavLst>
                                    </p:anim>
                                    <p:anim calcmode="lin" valueType="num">
                                      <p:cBhvr>
                                        <p:cTn id="25" dur="500" fill="hold"/>
                                        <p:tgtEl>
                                          <p:spTgt spid="144449"/>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44462"/>
                                        </p:tgtEl>
                                        <p:attrNameLst>
                                          <p:attrName>style.visibility</p:attrName>
                                        </p:attrNameLst>
                                      </p:cBhvr>
                                      <p:to>
                                        <p:strVal val="visible"/>
                                      </p:to>
                                    </p:set>
                                    <p:anim calcmode="lin" valueType="num">
                                      <p:cBhvr>
                                        <p:cTn id="30" dur="500" fill="hold"/>
                                        <p:tgtEl>
                                          <p:spTgt spid="144462"/>
                                        </p:tgtEl>
                                        <p:attrNameLst>
                                          <p:attrName>ppt_w</p:attrName>
                                        </p:attrNameLst>
                                      </p:cBhvr>
                                      <p:tavLst>
                                        <p:tav tm="0">
                                          <p:val>
                                            <p:fltVal val="0"/>
                                          </p:val>
                                        </p:tav>
                                        <p:tav tm="100000">
                                          <p:val>
                                            <p:strVal val="#ppt_w"/>
                                          </p:val>
                                        </p:tav>
                                      </p:tavLst>
                                    </p:anim>
                                    <p:anim calcmode="lin" valueType="num">
                                      <p:cBhvr>
                                        <p:cTn id="31" dur="500" fill="hold"/>
                                        <p:tgtEl>
                                          <p:spTgt spid="144462"/>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144454"/>
                                        </p:tgtEl>
                                        <p:attrNameLst>
                                          <p:attrName>style.visibility</p:attrName>
                                        </p:attrNameLst>
                                      </p:cBhvr>
                                      <p:to>
                                        <p:strVal val="visible"/>
                                      </p:to>
                                    </p:set>
                                    <p:anim calcmode="lin" valueType="num">
                                      <p:cBhvr>
                                        <p:cTn id="36" dur="500" fill="hold"/>
                                        <p:tgtEl>
                                          <p:spTgt spid="144454"/>
                                        </p:tgtEl>
                                        <p:attrNameLst>
                                          <p:attrName>ppt_w</p:attrName>
                                        </p:attrNameLst>
                                      </p:cBhvr>
                                      <p:tavLst>
                                        <p:tav tm="0">
                                          <p:val>
                                            <p:fltVal val="0"/>
                                          </p:val>
                                        </p:tav>
                                        <p:tav tm="100000">
                                          <p:val>
                                            <p:strVal val="#ppt_w"/>
                                          </p:val>
                                        </p:tav>
                                      </p:tavLst>
                                    </p:anim>
                                    <p:anim calcmode="lin" valueType="num">
                                      <p:cBhvr>
                                        <p:cTn id="37" dur="500" fill="hold"/>
                                        <p:tgtEl>
                                          <p:spTgt spid="144454"/>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144461"/>
                                        </p:tgtEl>
                                        <p:attrNameLst>
                                          <p:attrName>style.visibility</p:attrName>
                                        </p:attrNameLst>
                                      </p:cBhvr>
                                      <p:to>
                                        <p:strVal val="visible"/>
                                      </p:to>
                                    </p:set>
                                    <p:anim calcmode="lin" valueType="num">
                                      <p:cBhvr>
                                        <p:cTn id="42" dur="500" fill="hold"/>
                                        <p:tgtEl>
                                          <p:spTgt spid="144461"/>
                                        </p:tgtEl>
                                        <p:attrNameLst>
                                          <p:attrName>ppt_w</p:attrName>
                                        </p:attrNameLst>
                                      </p:cBhvr>
                                      <p:tavLst>
                                        <p:tav tm="0">
                                          <p:val>
                                            <p:fltVal val="0"/>
                                          </p:val>
                                        </p:tav>
                                        <p:tav tm="100000">
                                          <p:val>
                                            <p:strVal val="#ppt_w"/>
                                          </p:val>
                                        </p:tav>
                                      </p:tavLst>
                                    </p:anim>
                                    <p:anim calcmode="lin" valueType="num">
                                      <p:cBhvr>
                                        <p:cTn id="43" dur="500" fill="hold"/>
                                        <p:tgtEl>
                                          <p:spTgt spid="144461"/>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144453"/>
                                        </p:tgtEl>
                                        <p:attrNameLst>
                                          <p:attrName>style.visibility</p:attrName>
                                        </p:attrNameLst>
                                      </p:cBhvr>
                                      <p:to>
                                        <p:strVal val="visible"/>
                                      </p:to>
                                    </p:set>
                                    <p:anim calcmode="lin" valueType="num">
                                      <p:cBhvr>
                                        <p:cTn id="48" dur="500" fill="hold"/>
                                        <p:tgtEl>
                                          <p:spTgt spid="144453"/>
                                        </p:tgtEl>
                                        <p:attrNameLst>
                                          <p:attrName>ppt_w</p:attrName>
                                        </p:attrNameLst>
                                      </p:cBhvr>
                                      <p:tavLst>
                                        <p:tav tm="0">
                                          <p:val>
                                            <p:fltVal val="0"/>
                                          </p:val>
                                        </p:tav>
                                        <p:tav tm="100000">
                                          <p:val>
                                            <p:strVal val="#ppt_w"/>
                                          </p:val>
                                        </p:tav>
                                      </p:tavLst>
                                    </p:anim>
                                    <p:anim calcmode="lin" valueType="num">
                                      <p:cBhvr>
                                        <p:cTn id="49" dur="500" fill="hold"/>
                                        <p:tgtEl>
                                          <p:spTgt spid="144453"/>
                                        </p:tgtEl>
                                        <p:attrNameLst>
                                          <p:attrName>ppt_h</p:attrName>
                                        </p:attrNameLst>
                                      </p:cBhvr>
                                      <p:tavLst>
                                        <p:tav tm="0">
                                          <p:val>
                                            <p:strVal val="#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144460"/>
                                        </p:tgtEl>
                                        <p:attrNameLst>
                                          <p:attrName>style.visibility</p:attrName>
                                        </p:attrNameLst>
                                      </p:cBhvr>
                                      <p:to>
                                        <p:strVal val="visible"/>
                                      </p:to>
                                    </p:set>
                                    <p:anim calcmode="lin" valueType="num">
                                      <p:cBhvr>
                                        <p:cTn id="54" dur="500" fill="hold"/>
                                        <p:tgtEl>
                                          <p:spTgt spid="144460"/>
                                        </p:tgtEl>
                                        <p:attrNameLst>
                                          <p:attrName>ppt_w</p:attrName>
                                        </p:attrNameLst>
                                      </p:cBhvr>
                                      <p:tavLst>
                                        <p:tav tm="0">
                                          <p:val>
                                            <p:fltVal val="0"/>
                                          </p:val>
                                        </p:tav>
                                        <p:tav tm="100000">
                                          <p:val>
                                            <p:strVal val="#ppt_w"/>
                                          </p:val>
                                        </p:tav>
                                      </p:tavLst>
                                    </p:anim>
                                    <p:anim calcmode="lin" valueType="num">
                                      <p:cBhvr>
                                        <p:cTn id="55" dur="500" fill="hold"/>
                                        <p:tgtEl>
                                          <p:spTgt spid="144460"/>
                                        </p:tgtEl>
                                        <p:attrNameLst>
                                          <p:attrName>ppt_h</p:attrName>
                                        </p:attrNameLst>
                                      </p:cBhvr>
                                      <p:tavLst>
                                        <p:tav tm="0">
                                          <p:val>
                                            <p:strVal val="#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144459"/>
                                        </p:tgtEl>
                                        <p:attrNameLst>
                                          <p:attrName>style.visibility</p:attrName>
                                        </p:attrNameLst>
                                      </p:cBhvr>
                                      <p:to>
                                        <p:strVal val="visible"/>
                                      </p:to>
                                    </p:set>
                                    <p:anim calcmode="lin" valueType="num">
                                      <p:cBhvr>
                                        <p:cTn id="60" dur="500" fill="hold"/>
                                        <p:tgtEl>
                                          <p:spTgt spid="144459"/>
                                        </p:tgtEl>
                                        <p:attrNameLst>
                                          <p:attrName>ppt_w</p:attrName>
                                        </p:attrNameLst>
                                      </p:cBhvr>
                                      <p:tavLst>
                                        <p:tav tm="0">
                                          <p:val>
                                            <p:fltVal val="0"/>
                                          </p:val>
                                        </p:tav>
                                        <p:tav tm="100000">
                                          <p:val>
                                            <p:strVal val="#ppt_w"/>
                                          </p:val>
                                        </p:tav>
                                      </p:tavLst>
                                    </p:anim>
                                    <p:anim calcmode="lin" valueType="num">
                                      <p:cBhvr>
                                        <p:cTn id="61" dur="500" fill="hold"/>
                                        <p:tgtEl>
                                          <p:spTgt spid="144459"/>
                                        </p:tgtEl>
                                        <p:attrNameLst>
                                          <p:attrName>ppt_h</p:attrName>
                                        </p:attrNameLst>
                                      </p:cBhvr>
                                      <p:tavLst>
                                        <p:tav tm="0">
                                          <p:val>
                                            <p:strVal val="#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144469"/>
                                        </p:tgtEl>
                                        <p:attrNameLst>
                                          <p:attrName>style.visibility</p:attrName>
                                        </p:attrNameLst>
                                      </p:cBhvr>
                                      <p:to>
                                        <p:strVal val="visible"/>
                                      </p:to>
                                    </p:set>
                                    <p:anim calcmode="lin" valueType="num">
                                      <p:cBhvr>
                                        <p:cTn id="66" dur="500" fill="hold"/>
                                        <p:tgtEl>
                                          <p:spTgt spid="144469"/>
                                        </p:tgtEl>
                                        <p:attrNameLst>
                                          <p:attrName>ppt_w</p:attrName>
                                        </p:attrNameLst>
                                      </p:cBhvr>
                                      <p:tavLst>
                                        <p:tav tm="0">
                                          <p:val>
                                            <p:fltVal val="0"/>
                                          </p:val>
                                        </p:tav>
                                        <p:tav tm="100000">
                                          <p:val>
                                            <p:strVal val="#ppt_w"/>
                                          </p:val>
                                        </p:tav>
                                      </p:tavLst>
                                    </p:anim>
                                    <p:anim calcmode="lin" valueType="num">
                                      <p:cBhvr>
                                        <p:cTn id="67" dur="500" fill="hold"/>
                                        <p:tgtEl>
                                          <p:spTgt spid="144469"/>
                                        </p:tgtEl>
                                        <p:attrNameLst>
                                          <p:attrName>ppt_h</p:attrName>
                                        </p:attrNameLst>
                                      </p:cBhvr>
                                      <p:tavLst>
                                        <p:tav tm="0">
                                          <p:val>
                                            <p:strVal val="#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7" presetClass="entr" presetSubtype="10" fill="hold" grpId="0" nodeType="clickEffect">
                                  <p:stCondLst>
                                    <p:cond delay="0"/>
                                  </p:stCondLst>
                                  <p:childTnLst>
                                    <p:set>
                                      <p:cBhvr>
                                        <p:cTn id="71" dur="1" fill="hold">
                                          <p:stCondLst>
                                            <p:cond delay="0"/>
                                          </p:stCondLst>
                                        </p:cTn>
                                        <p:tgtEl>
                                          <p:spTgt spid="144458"/>
                                        </p:tgtEl>
                                        <p:attrNameLst>
                                          <p:attrName>style.visibility</p:attrName>
                                        </p:attrNameLst>
                                      </p:cBhvr>
                                      <p:to>
                                        <p:strVal val="visible"/>
                                      </p:to>
                                    </p:set>
                                    <p:anim calcmode="lin" valueType="num">
                                      <p:cBhvr>
                                        <p:cTn id="72" dur="500" fill="hold"/>
                                        <p:tgtEl>
                                          <p:spTgt spid="144458"/>
                                        </p:tgtEl>
                                        <p:attrNameLst>
                                          <p:attrName>ppt_w</p:attrName>
                                        </p:attrNameLst>
                                      </p:cBhvr>
                                      <p:tavLst>
                                        <p:tav tm="0">
                                          <p:val>
                                            <p:fltVal val="0"/>
                                          </p:val>
                                        </p:tav>
                                        <p:tav tm="100000">
                                          <p:val>
                                            <p:strVal val="#ppt_w"/>
                                          </p:val>
                                        </p:tav>
                                      </p:tavLst>
                                    </p:anim>
                                    <p:anim calcmode="lin" valueType="num">
                                      <p:cBhvr>
                                        <p:cTn id="73" dur="500" fill="hold"/>
                                        <p:tgtEl>
                                          <p:spTgt spid="144458"/>
                                        </p:tgtEl>
                                        <p:attrNameLst>
                                          <p:attrName>ppt_h</p:attrName>
                                        </p:attrNameLst>
                                      </p:cBhvr>
                                      <p:tavLst>
                                        <p:tav tm="0">
                                          <p:val>
                                            <p:strVal val="#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7" presetClass="entr" presetSubtype="10" fill="hold" grpId="0" nodeType="clickEffect">
                                  <p:stCondLst>
                                    <p:cond delay="0"/>
                                  </p:stCondLst>
                                  <p:childTnLst>
                                    <p:set>
                                      <p:cBhvr>
                                        <p:cTn id="77" dur="1" fill="hold">
                                          <p:stCondLst>
                                            <p:cond delay="0"/>
                                          </p:stCondLst>
                                        </p:cTn>
                                        <p:tgtEl>
                                          <p:spTgt spid="144466"/>
                                        </p:tgtEl>
                                        <p:attrNameLst>
                                          <p:attrName>style.visibility</p:attrName>
                                        </p:attrNameLst>
                                      </p:cBhvr>
                                      <p:to>
                                        <p:strVal val="visible"/>
                                      </p:to>
                                    </p:set>
                                    <p:anim calcmode="lin" valueType="num">
                                      <p:cBhvr>
                                        <p:cTn id="78" dur="500" fill="hold"/>
                                        <p:tgtEl>
                                          <p:spTgt spid="144466"/>
                                        </p:tgtEl>
                                        <p:attrNameLst>
                                          <p:attrName>ppt_w</p:attrName>
                                        </p:attrNameLst>
                                      </p:cBhvr>
                                      <p:tavLst>
                                        <p:tav tm="0">
                                          <p:val>
                                            <p:fltVal val="0"/>
                                          </p:val>
                                        </p:tav>
                                        <p:tav tm="100000">
                                          <p:val>
                                            <p:strVal val="#ppt_w"/>
                                          </p:val>
                                        </p:tav>
                                      </p:tavLst>
                                    </p:anim>
                                    <p:anim calcmode="lin" valueType="num">
                                      <p:cBhvr>
                                        <p:cTn id="79" dur="500" fill="hold"/>
                                        <p:tgtEl>
                                          <p:spTgt spid="144466"/>
                                        </p:tgtEl>
                                        <p:attrNameLst>
                                          <p:attrName>ppt_h</p:attrName>
                                        </p:attrNameLst>
                                      </p:cBhvr>
                                      <p:tavLst>
                                        <p:tav tm="0">
                                          <p:val>
                                            <p:strVal val="#ppt_h"/>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7" presetClass="entr" presetSubtype="10" fill="hold" grpId="0" nodeType="clickEffect">
                                  <p:stCondLst>
                                    <p:cond delay="0"/>
                                  </p:stCondLst>
                                  <p:childTnLst>
                                    <p:set>
                                      <p:cBhvr>
                                        <p:cTn id="83" dur="1" fill="hold">
                                          <p:stCondLst>
                                            <p:cond delay="0"/>
                                          </p:stCondLst>
                                        </p:cTn>
                                        <p:tgtEl>
                                          <p:spTgt spid="144457"/>
                                        </p:tgtEl>
                                        <p:attrNameLst>
                                          <p:attrName>style.visibility</p:attrName>
                                        </p:attrNameLst>
                                      </p:cBhvr>
                                      <p:to>
                                        <p:strVal val="visible"/>
                                      </p:to>
                                    </p:set>
                                    <p:anim calcmode="lin" valueType="num">
                                      <p:cBhvr>
                                        <p:cTn id="84" dur="500" fill="hold"/>
                                        <p:tgtEl>
                                          <p:spTgt spid="144457"/>
                                        </p:tgtEl>
                                        <p:attrNameLst>
                                          <p:attrName>ppt_w</p:attrName>
                                        </p:attrNameLst>
                                      </p:cBhvr>
                                      <p:tavLst>
                                        <p:tav tm="0">
                                          <p:val>
                                            <p:fltVal val="0"/>
                                          </p:val>
                                        </p:tav>
                                        <p:tav tm="100000">
                                          <p:val>
                                            <p:strVal val="#ppt_w"/>
                                          </p:val>
                                        </p:tav>
                                      </p:tavLst>
                                    </p:anim>
                                    <p:anim calcmode="lin" valueType="num">
                                      <p:cBhvr>
                                        <p:cTn id="85" dur="500" fill="hold"/>
                                        <p:tgtEl>
                                          <p:spTgt spid="144457"/>
                                        </p:tgtEl>
                                        <p:attrNameLst>
                                          <p:attrName>ppt_h</p:attrName>
                                        </p:attrNameLst>
                                      </p:cBhvr>
                                      <p:tavLst>
                                        <p:tav tm="0">
                                          <p:val>
                                            <p:strVal val="#ppt_h"/>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17" presetClass="entr" presetSubtype="10" fill="hold" grpId="0" nodeType="clickEffect">
                                  <p:stCondLst>
                                    <p:cond delay="0"/>
                                  </p:stCondLst>
                                  <p:childTnLst>
                                    <p:set>
                                      <p:cBhvr>
                                        <p:cTn id="89" dur="1" fill="hold">
                                          <p:stCondLst>
                                            <p:cond delay="0"/>
                                          </p:stCondLst>
                                        </p:cTn>
                                        <p:tgtEl>
                                          <p:spTgt spid="144465"/>
                                        </p:tgtEl>
                                        <p:attrNameLst>
                                          <p:attrName>style.visibility</p:attrName>
                                        </p:attrNameLst>
                                      </p:cBhvr>
                                      <p:to>
                                        <p:strVal val="visible"/>
                                      </p:to>
                                    </p:set>
                                    <p:anim calcmode="lin" valueType="num">
                                      <p:cBhvr>
                                        <p:cTn id="90" dur="500" fill="hold"/>
                                        <p:tgtEl>
                                          <p:spTgt spid="144465"/>
                                        </p:tgtEl>
                                        <p:attrNameLst>
                                          <p:attrName>ppt_w</p:attrName>
                                        </p:attrNameLst>
                                      </p:cBhvr>
                                      <p:tavLst>
                                        <p:tav tm="0">
                                          <p:val>
                                            <p:fltVal val="0"/>
                                          </p:val>
                                        </p:tav>
                                        <p:tav tm="100000">
                                          <p:val>
                                            <p:strVal val="#ppt_w"/>
                                          </p:val>
                                        </p:tav>
                                      </p:tavLst>
                                    </p:anim>
                                    <p:anim calcmode="lin" valueType="num">
                                      <p:cBhvr>
                                        <p:cTn id="91" dur="500" fill="hold"/>
                                        <p:tgtEl>
                                          <p:spTgt spid="144465"/>
                                        </p:tgtEl>
                                        <p:attrNameLst>
                                          <p:attrName>ppt_h</p:attrName>
                                        </p:attrNameLst>
                                      </p:cBhvr>
                                      <p:tavLst>
                                        <p:tav tm="0">
                                          <p:val>
                                            <p:strVal val="#ppt_h"/>
                                          </p:val>
                                        </p:tav>
                                        <p:tav tm="100000">
                                          <p:val>
                                            <p:strVal val="#ppt_h"/>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17" presetClass="entr" presetSubtype="10" fill="hold" grpId="0" nodeType="clickEffect">
                                  <p:stCondLst>
                                    <p:cond delay="0"/>
                                  </p:stCondLst>
                                  <p:childTnLst>
                                    <p:set>
                                      <p:cBhvr>
                                        <p:cTn id="95" dur="1" fill="hold">
                                          <p:stCondLst>
                                            <p:cond delay="0"/>
                                          </p:stCondLst>
                                        </p:cTn>
                                        <p:tgtEl>
                                          <p:spTgt spid="144456"/>
                                        </p:tgtEl>
                                        <p:attrNameLst>
                                          <p:attrName>style.visibility</p:attrName>
                                        </p:attrNameLst>
                                      </p:cBhvr>
                                      <p:to>
                                        <p:strVal val="visible"/>
                                      </p:to>
                                    </p:set>
                                    <p:anim calcmode="lin" valueType="num">
                                      <p:cBhvr>
                                        <p:cTn id="96" dur="500" fill="hold"/>
                                        <p:tgtEl>
                                          <p:spTgt spid="144456"/>
                                        </p:tgtEl>
                                        <p:attrNameLst>
                                          <p:attrName>ppt_w</p:attrName>
                                        </p:attrNameLst>
                                      </p:cBhvr>
                                      <p:tavLst>
                                        <p:tav tm="0">
                                          <p:val>
                                            <p:fltVal val="0"/>
                                          </p:val>
                                        </p:tav>
                                        <p:tav tm="100000">
                                          <p:val>
                                            <p:strVal val="#ppt_w"/>
                                          </p:val>
                                        </p:tav>
                                      </p:tavLst>
                                    </p:anim>
                                    <p:anim calcmode="lin" valueType="num">
                                      <p:cBhvr>
                                        <p:cTn id="97" dur="500" fill="hold"/>
                                        <p:tgtEl>
                                          <p:spTgt spid="144456"/>
                                        </p:tgtEl>
                                        <p:attrNameLst>
                                          <p:attrName>ppt_h</p:attrName>
                                        </p:attrNameLst>
                                      </p:cBhvr>
                                      <p:tavLst>
                                        <p:tav tm="0">
                                          <p:val>
                                            <p:strVal val="#ppt_h"/>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7" presetClass="entr" presetSubtype="10" fill="hold" grpId="0" nodeType="clickEffect">
                                  <p:stCondLst>
                                    <p:cond delay="0"/>
                                  </p:stCondLst>
                                  <p:childTnLst>
                                    <p:set>
                                      <p:cBhvr>
                                        <p:cTn id="101" dur="1" fill="hold">
                                          <p:stCondLst>
                                            <p:cond delay="0"/>
                                          </p:stCondLst>
                                        </p:cTn>
                                        <p:tgtEl>
                                          <p:spTgt spid="144464"/>
                                        </p:tgtEl>
                                        <p:attrNameLst>
                                          <p:attrName>style.visibility</p:attrName>
                                        </p:attrNameLst>
                                      </p:cBhvr>
                                      <p:to>
                                        <p:strVal val="visible"/>
                                      </p:to>
                                    </p:set>
                                    <p:anim calcmode="lin" valueType="num">
                                      <p:cBhvr>
                                        <p:cTn id="102" dur="500" fill="hold"/>
                                        <p:tgtEl>
                                          <p:spTgt spid="144464"/>
                                        </p:tgtEl>
                                        <p:attrNameLst>
                                          <p:attrName>ppt_w</p:attrName>
                                        </p:attrNameLst>
                                      </p:cBhvr>
                                      <p:tavLst>
                                        <p:tav tm="0">
                                          <p:val>
                                            <p:fltVal val="0"/>
                                          </p:val>
                                        </p:tav>
                                        <p:tav tm="100000">
                                          <p:val>
                                            <p:strVal val="#ppt_w"/>
                                          </p:val>
                                        </p:tav>
                                      </p:tavLst>
                                    </p:anim>
                                    <p:anim calcmode="lin" valueType="num">
                                      <p:cBhvr>
                                        <p:cTn id="103" dur="500" fill="hold"/>
                                        <p:tgtEl>
                                          <p:spTgt spid="144464"/>
                                        </p:tgtEl>
                                        <p:attrNameLst>
                                          <p:attrName>ppt_h</p:attrName>
                                        </p:attrNameLst>
                                      </p:cBhvr>
                                      <p:tavLst>
                                        <p:tav tm="0">
                                          <p:val>
                                            <p:strVal val="#ppt_h"/>
                                          </p:val>
                                        </p:tav>
                                        <p:tav tm="100000">
                                          <p:val>
                                            <p:strVal val="#ppt_h"/>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7" presetClass="entr" presetSubtype="10" fill="hold" grpId="0" nodeType="clickEffect">
                                  <p:stCondLst>
                                    <p:cond delay="0"/>
                                  </p:stCondLst>
                                  <p:childTnLst>
                                    <p:set>
                                      <p:cBhvr>
                                        <p:cTn id="107" dur="1" fill="hold">
                                          <p:stCondLst>
                                            <p:cond delay="0"/>
                                          </p:stCondLst>
                                        </p:cTn>
                                        <p:tgtEl>
                                          <p:spTgt spid="144455"/>
                                        </p:tgtEl>
                                        <p:attrNameLst>
                                          <p:attrName>style.visibility</p:attrName>
                                        </p:attrNameLst>
                                      </p:cBhvr>
                                      <p:to>
                                        <p:strVal val="visible"/>
                                      </p:to>
                                    </p:set>
                                    <p:anim calcmode="lin" valueType="num">
                                      <p:cBhvr>
                                        <p:cTn id="108" dur="500" fill="hold"/>
                                        <p:tgtEl>
                                          <p:spTgt spid="144455"/>
                                        </p:tgtEl>
                                        <p:attrNameLst>
                                          <p:attrName>ppt_w</p:attrName>
                                        </p:attrNameLst>
                                      </p:cBhvr>
                                      <p:tavLst>
                                        <p:tav tm="0">
                                          <p:val>
                                            <p:fltVal val="0"/>
                                          </p:val>
                                        </p:tav>
                                        <p:tav tm="100000">
                                          <p:val>
                                            <p:strVal val="#ppt_w"/>
                                          </p:val>
                                        </p:tav>
                                      </p:tavLst>
                                    </p:anim>
                                    <p:anim calcmode="lin" valueType="num">
                                      <p:cBhvr>
                                        <p:cTn id="109" dur="500" fill="hold"/>
                                        <p:tgtEl>
                                          <p:spTgt spid="144455"/>
                                        </p:tgtEl>
                                        <p:attrNameLst>
                                          <p:attrName>ppt_h</p:attrName>
                                        </p:attrNameLst>
                                      </p:cBhvr>
                                      <p:tavLst>
                                        <p:tav tm="0">
                                          <p:val>
                                            <p:strVal val="#ppt_h"/>
                                          </p:val>
                                        </p:tav>
                                        <p:tav tm="100000">
                                          <p:val>
                                            <p:strVal val="#ppt_h"/>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144478"/>
                                        </p:tgtEl>
                                        <p:attrNameLst>
                                          <p:attrName>style.visibility</p:attrName>
                                        </p:attrNameLst>
                                      </p:cBhvr>
                                      <p:to>
                                        <p:strVal val="visible"/>
                                      </p:to>
                                    </p:set>
                                    <p:animEffect transition="in" filter="wheel(1)">
                                      <p:cBhvr>
                                        <p:cTn id="114" dur="2000"/>
                                        <p:tgtEl>
                                          <p:spTgt spid="14447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144477"/>
                                        </p:tgtEl>
                                        <p:attrNameLst>
                                          <p:attrName>style.visibility</p:attrName>
                                        </p:attrNameLst>
                                      </p:cBhvr>
                                      <p:to>
                                        <p:strVal val="visible"/>
                                      </p:to>
                                    </p:set>
                                    <p:anim calcmode="lin" valueType="num">
                                      <p:cBhvr additive="base">
                                        <p:cTn id="119" dur="1000" fill="hold"/>
                                        <p:tgtEl>
                                          <p:spTgt spid="144477"/>
                                        </p:tgtEl>
                                        <p:attrNameLst>
                                          <p:attrName>ppt_x</p:attrName>
                                        </p:attrNameLst>
                                      </p:cBhvr>
                                      <p:tavLst>
                                        <p:tav tm="0">
                                          <p:val>
                                            <p:strVal val="0-#ppt_w/2"/>
                                          </p:val>
                                        </p:tav>
                                        <p:tav tm="100000">
                                          <p:val>
                                            <p:strVal val="#ppt_x"/>
                                          </p:val>
                                        </p:tav>
                                      </p:tavLst>
                                    </p:anim>
                                    <p:anim calcmode="lin" valueType="num">
                                      <p:cBhvr additive="base">
                                        <p:cTn id="120" dur="1000" fill="hold"/>
                                        <p:tgtEl>
                                          <p:spTgt spid="1444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49" grpId="0" autoUpdateAnimBg="0"/>
      <p:bldP spid="144453" grpId="0" autoUpdateAnimBg="0"/>
      <p:bldP spid="144454" grpId="0" autoUpdateAnimBg="0"/>
      <p:bldP spid="144455" grpId="0" autoUpdateAnimBg="0"/>
      <p:bldP spid="144456" grpId="0" autoUpdateAnimBg="0"/>
      <p:bldP spid="144457" grpId="0" autoUpdateAnimBg="0"/>
      <p:bldP spid="144458" grpId="0" autoUpdateAnimBg="0"/>
      <p:bldP spid="144459" grpId="0" autoUpdateAnimBg="0"/>
      <p:bldP spid="144460" grpId="0" autoUpdateAnimBg="0"/>
      <p:bldP spid="144461" grpId="0" autoUpdateAnimBg="0"/>
      <p:bldP spid="144462" grpId="0" autoUpdateAnimBg="0"/>
      <p:bldP spid="144464" grpId="0" autoUpdateAnimBg="0"/>
      <p:bldP spid="144465" grpId="0" autoUpdateAnimBg="0"/>
      <p:bldP spid="144466" grpId="0" autoUpdateAnimBg="0"/>
      <p:bldP spid="144469" grpId="0" autoUpdateAnimBg="0"/>
      <p:bldP spid="144471" grpId="0" animBg="1"/>
      <p:bldP spid="144477" grpId="0"/>
      <p:bldP spid="14447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0339" name="Group 115">
            <a:extLst>
              <a:ext uri="{FF2B5EF4-FFF2-40B4-BE49-F238E27FC236}">
                <a16:creationId xmlns:a16="http://schemas.microsoft.com/office/drawing/2014/main" id="{D2A5ABE2-2FDD-47CD-A91C-991A31425810}"/>
              </a:ext>
            </a:extLst>
          </p:cNvPr>
          <p:cNvGraphicFramePr>
            <a:graphicFrameLocks noGrp="1"/>
          </p:cNvGraphicFramePr>
          <p:nvPr>
            <p:ph type="tbl" idx="1"/>
          </p:nvPr>
        </p:nvGraphicFramePr>
        <p:xfrm>
          <a:off x="228600" y="1066800"/>
          <a:ext cx="8839200" cy="5807075"/>
        </p:xfrm>
        <a:graphic>
          <a:graphicData uri="http://schemas.openxmlformats.org/drawingml/2006/table">
            <a:tbl>
              <a:tblPr/>
              <a:tblGrid>
                <a:gridCol w="1768475">
                  <a:extLst>
                    <a:ext uri="{9D8B030D-6E8A-4147-A177-3AD203B41FA5}">
                      <a16:colId xmlns:a16="http://schemas.microsoft.com/office/drawing/2014/main" val="20000"/>
                    </a:ext>
                  </a:extLst>
                </a:gridCol>
                <a:gridCol w="1766888">
                  <a:extLst>
                    <a:ext uri="{9D8B030D-6E8A-4147-A177-3AD203B41FA5}">
                      <a16:colId xmlns:a16="http://schemas.microsoft.com/office/drawing/2014/main" val="20001"/>
                    </a:ext>
                  </a:extLst>
                </a:gridCol>
                <a:gridCol w="1646237">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gridCol w="1768475">
                  <a:extLst>
                    <a:ext uri="{9D8B030D-6E8A-4147-A177-3AD203B41FA5}">
                      <a16:colId xmlns:a16="http://schemas.microsoft.com/office/drawing/2014/main" val="20004"/>
                    </a:ext>
                  </a:extLst>
                </a:gridCol>
              </a:tblGrid>
              <a:tr h="592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3300"/>
                          </a:solidFill>
                          <a:effectLst/>
                          <a:latin typeface="Arial" charset="0"/>
                          <a:cs typeface="Arial" charset="0"/>
                        </a:rPr>
                        <a:t>Examples</a:t>
                      </a:r>
                    </a:p>
                  </a:txBody>
                  <a:tcPr marT="45725" marB="4572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Arial" charset="0"/>
                          <a:cs typeface="Arial" charset="0"/>
                        </a:rPr>
                        <a:t>Believe</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Arial" charset="0"/>
                          <a:cs typeface="Arial" charset="0"/>
                        </a:rPr>
                        <a:t>Repent</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Arial" charset="0"/>
                          <a:cs typeface="Arial" charset="0"/>
                        </a:rPr>
                        <a:t>Confess</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Arial" charset="0"/>
                          <a:cs typeface="Arial" charset="0"/>
                        </a:rPr>
                        <a:t>Baptized</a:t>
                      </a:r>
                    </a:p>
                  </a:txBody>
                  <a:tcPr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59379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Pentecost    </a:t>
                      </a:r>
                      <a:r>
                        <a:rPr kumimoji="0" lang="en-US" sz="1600" b="0" i="0" u="none" strike="noStrike" cap="none" normalizeH="0" baseline="0">
                          <a:ln>
                            <a:noFill/>
                          </a:ln>
                          <a:solidFill>
                            <a:schemeClr val="accent2"/>
                          </a:solidFill>
                          <a:effectLst/>
                          <a:latin typeface="Arial" charset="0"/>
                          <a:cs typeface="Arial" charset="0"/>
                        </a:rPr>
                        <a:t>Acts 2:1-47</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9220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Samaritans</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8:4-12</a:t>
                      </a:r>
                      <a:endParaRPr kumimoji="0" lang="en-US" sz="2300" b="1" i="0" u="none" strike="noStrike" cap="none" normalizeH="0" baseline="0">
                        <a:ln>
                          <a:noFill/>
                        </a:ln>
                        <a:solidFill>
                          <a:schemeClr val="accent2"/>
                        </a:solidFill>
                        <a:effectLst/>
                        <a:latin typeface="Arial" charset="0"/>
                        <a:cs typeface="Arial"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60472">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Eunuch</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8:26-39</a:t>
                      </a:r>
                      <a:endParaRPr kumimoji="0" lang="en-US" sz="2300" b="1" i="0" u="none" strike="noStrike" cap="none" normalizeH="0" baseline="0">
                        <a:ln>
                          <a:noFill/>
                        </a:ln>
                        <a:solidFill>
                          <a:schemeClr val="accent2"/>
                        </a:solidFill>
                        <a:effectLst/>
                        <a:latin typeface="Arial" charset="0"/>
                        <a:cs typeface="Arial"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9379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Saul</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9:1-9; 22:16</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7918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Cornelius</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10-11</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9220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Lydia</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16:11-15</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7918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Phil. Jailer</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16:25-34</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9220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Corinth</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18:8</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6600"/>
                          </a:solidFill>
                          <a:effectLst/>
                          <a:latin typeface="Wingdings 2" pitchFamily="18" charset="2"/>
                          <a:cs typeface="Arial" charset="0"/>
                        </a:rPr>
                        <a:t>R</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1847">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0" i="0" u="none" strike="noStrike" cap="none" normalizeH="0" baseline="0">
                        <a:ln>
                          <a:noFill/>
                        </a:ln>
                        <a:solidFill>
                          <a:schemeClr val="accent2"/>
                        </a:solidFill>
                        <a:effectLst/>
                        <a:latin typeface="Arial" charset="0"/>
                        <a:cs typeface="Arial"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bg1"/>
                          </a:solidFill>
                          <a:effectLst/>
                          <a:latin typeface="Arial" charset="0"/>
                          <a:cs typeface="Arial" charset="0"/>
                        </a:rPr>
                        <a:t>Heb. 11:6</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bg1"/>
                          </a:solidFill>
                          <a:effectLst/>
                          <a:latin typeface="Arial" charset="0"/>
                          <a:cs typeface="Arial" charset="0"/>
                        </a:rPr>
                        <a:t>Luke 13:3-5</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bg1"/>
                          </a:solidFill>
                          <a:effectLst/>
                          <a:latin typeface="Arial" charset="0"/>
                          <a:cs typeface="Arial" charset="0"/>
                        </a:rPr>
                        <a:t>Rom. 10:9-10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bg1"/>
                          </a:solidFill>
                          <a:effectLst/>
                          <a:latin typeface="Arial" charset="0"/>
                          <a:cs typeface="Arial" charset="0"/>
                        </a:rPr>
                        <a:t>Gal. 3:27</a:t>
                      </a:r>
                    </a:p>
                  </a:txBody>
                  <a:tcPr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9"/>
                  </a:ext>
                </a:extLst>
              </a:tr>
            </a:tbl>
          </a:graphicData>
        </a:graphic>
      </p:graphicFrame>
      <p:sp>
        <p:nvSpPr>
          <p:cNvPr id="180288" name="Text Box 64">
            <a:extLst>
              <a:ext uri="{FF2B5EF4-FFF2-40B4-BE49-F238E27FC236}">
                <a16:creationId xmlns:a16="http://schemas.microsoft.com/office/drawing/2014/main" id="{D52C28B2-B34F-4F5F-97DB-9D51E34A9E46}"/>
              </a:ext>
            </a:extLst>
          </p:cNvPr>
          <p:cNvSpPr txBox="1">
            <a:spLocks noChangeArrowheads="1"/>
          </p:cNvSpPr>
          <p:nvPr/>
        </p:nvSpPr>
        <p:spPr bwMode="auto">
          <a:xfrm>
            <a:off x="4379913" y="1614488"/>
            <a:ext cx="5064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289" name="Text Box 65">
            <a:extLst>
              <a:ext uri="{FF2B5EF4-FFF2-40B4-BE49-F238E27FC236}">
                <a16:creationId xmlns:a16="http://schemas.microsoft.com/office/drawing/2014/main" id="{43EDE95B-20F4-4143-BCE8-F894B1DE43B2}"/>
              </a:ext>
            </a:extLst>
          </p:cNvPr>
          <p:cNvSpPr txBox="1">
            <a:spLocks noChangeArrowheads="1"/>
          </p:cNvSpPr>
          <p:nvPr/>
        </p:nvSpPr>
        <p:spPr bwMode="auto">
          <a:xfrm>
            <a:off x="6096000" y="2819400"/>
            <a:ext cx="5064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290" name="Text Box 66">
            <a:extLst>
              <a:ext uri="{FF2B5EF4-FFF2-40B4-BE49-F238E27FC236}">
                <a16:creationId xmlns:a16="http://schemas.microsoft.com/office/drawing/2014/main" id="{A1E8E87D-38D7-4FA5-8000-9B19EA3B90D5}"/>
              </a:ext>
            </a:extLst>
          </p:cNvPr>
          <p:cNvSpPr txBox="1">
            <a:spLocks noChangeArrowheads="1"/>
          </p:cNvSpPr>
          <p:nvPr/>
        </p:nvSpPr>
        <p:spPr bwMode="auto">
          <a:xfrm>
            <a:off x="2693988" y="2209800"/>
            <a:ext cx="50641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291" name="Text Box 67">
            <a:extLst>
              <a:ext uri="{FF2B5EF4-FFF2-40B4-BE49-F238E27FC236}">
                <a16:creationId xmlns:a16="http://schemas.microsoft.com/office/drawing/2014/main" id="{8060A91D-F7B9-49F9-85E3-03D87860C7A3}"/>
              </a:ext>
            </a:extLst>
          </p:cNvPr>
          <p:cNvSpPr txBox="1">
            <a:spLocks noChangeArrowheads="1"/>
          </p:cNvSpPr>
          <p:nvPr/>
        </p:nvSpPr>
        <p:spPr bwMode="auto">
          <a:xfrm>
            <a:off x="7951788" y="5805488"/>
            <a:ext cx="5064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292" name="Text Box 68">
            <a:extLst>
              <a:ext uri="{FF2B5EF4-FFF2-40B4-BE49-F238E27FC236}">
                <a16:creationId xmlns:a16="http://schemas.microsoft.com/office/drawing/2014/main" id="{1615560A-BDD8-4B3E-B184-D653B232CF43}"/>
              </a:ext>
            </a:extLst>
          </p:cNvPr>
          <p:cNvSpPr txBox="1">
            <a:spLocks noChangeArrowheads="1"/>
          </p:cNvSpPr>
          <p:nvPr/>
        </p:nvSpPr>
        <p:spPr bwMode="auto">
          <a:xfrm>
            <a:off x="7924800" y="5195888"/>
            <a:ext cx="5064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293" name="Text Box 69">
            <a:extLst>
              <a:ext uri="{FF2B5EF4-FFF2-40B4-BE49-F238E27FC236}">
                <a16:creationId xmlns:a16="http://schemas.microsoft.com/office/drawing/2014/main" id="{4D5DB937-40E7-46A4-A7C5-53AF57CAAE08}"/>
              </a:ext>
            </a:extLst>
          </p:cNvPr>
          <p:cNvSpPr txBox="1">
            <a:spLocks noChangeArrowheads="1"/>
          </p:cNvSpPr>
          <p:nvPr/>
        </p:nvSpPr>
        <p:spPr bwMode="auto">
          <a:xfrm>
            <a:off x="7924800" y="4648200"/>
            <a:ext cx="5064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294" name="Text Box 70">
            <a:extLst>
              <a:ext uri="{FF2B5EF4-FFF2-40B4-BE49-F238E27FC236}">
                <a16:creationId xmlns:a16="http://schemas.microsoft.com/office/drawing/2014/main" id="{E9CE276B-AE14-490F-9D5B-47C268278425}"/>
              </a:ext>
            </a:extLst>
          </p:cNvPr>
          <p:cNvSpPr txBox="1">
            <a:spLocks noChangeArrowheads="1"/>
          </p:cNvSpPr>
          <p:nvPr/>
        </p:nvSpPr>
        <p:spPr bwMode="auto">
          <a:xfrm>
            <a:off x="7924800" y="4038600"/>
            <a:ext cx="5064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295" name="Text Box 71">
            <a:extLst>
              <a:ext uri="{FF2B5EF4-FFF2-40B4-BE49-F238E27FC236}">
                <a16:creationId xmlns:a16="http://schemas.microsoft.com/office/drawing/2014/main" id="{EBEA987E-6959-4783-9BB3-D9BEEF133539}"/>
              </a:ext>
            </a:extLst>
          </p:cNvPr>
          <p:cNvSpPr txBox="1">
            <a:spLocks noChangeArrowheads="1"/>
          </p:cNvSpPr>
          <p:nvPr/>
        </p:nvSpPr>
        <p:spPr bwMode="auto">
          <a:xfrm>
            <a:off x="7924800" y="3443288"/>
            <a:ext cx="5064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296" name="Text Box 72">
            <a:extLst>
              <a:ext uri="{FF2B5EF4-FFF2-40B4-BE49-F238E27FC236}">
                <a16:creationId xmlns:a16="http://schemas.microsoft.com/office/drawing/2014/main" id="{A46F0424-B8BD-45D3-A13A-6DCC2B2C0E63}"/>
              </a:ext>
            </a:extLst>
          </p:cNvPr>
          <p:cNvSpPr txBox="1">
            <a:spLocks noChangeArrowheads="1"/>
          </p:cNvSpPr>
          <p:nvPr/>
        </p:nvSpPr>
        <p:spPr bwMode="auto">
          <a:xfrm>
            <a:off x="7924800" y="2819400"/>
            <a:ext cx="5064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297" name="Text Box 73">
            <a:extLst>
              <a:ext uri="{FF2B5EF4-FFF2-40B4-BE49-F238E27FC236}">
                <a16:creationId xmlns:a16="http://schemas.microsoft.com/office/drawing/2014/main" id="{74FB2207-79BA-49E2-AC3A-F3AAFDC3AB5F}"/>
              </a:ext>
            </a:extLst>
          </p:cNvPr>
          <p:cNvSpPr txBox="1">
            <a:spLocks noChangeArrowheads="1"/>
          </p:cNvSpPr>
          <p:nvPr/>
        </p:nvSpPr>
        <p:spPr bwMode="auto">
          <a:xfrm>
            <a:off x="7924800" y="2209800"/>
            <a:ext cx="5064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298" name="Text Box 74">
            <a:extLst>
              <a:ext uri="{FF2B5EF4-FFF2-40B4-BE49-F238E27FC236}">
                <a16:creationId xmlns:a16="http://schemas.microsoft.com/office/drawing/2014/main" id="{2EBE879C-02AB-4346-B579-F8C4018513A8}"/>
              </a:ext>
            </a:extLst>
          </p:cNvPr>
          <p:cNvSpPr txBox="1">
            <a:spLocks noChangeArrowheads="1"/>
          </p:cNvSpPr>
          <p:nvPr/>
        </p:nvSpPr>
        <p:spPr bwMode="auto">
          <a:xfrm>
            <a:off x="7924800" y="1614488"/>
            <a:ext cx="5064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299" name="Text Box 75">
            <a:extLst>
              <a:ext uri="{FF2B5EF4-FFF2-40B4-BE49-F238E27FC236}">
                <a16:creationId xmlns:a16="http://schemas.microsoft.com/office/drawing/2014/main" id="{FD9F29B8-3BCA-4F60-BA5A-E37F9DBDD18E}"/>
              </a:ext>
            </a:extLst>
          </p:cNvPr>
          <p:cNvSpPr txBox="1">
            <a:spLocks noChangeArrowheads="1"/>
          </p:cNvSpPr>
          <p:nvPr/>
        </p:nvSpPr>
        <p:spPr bwMode="auto">
          <a:xfrm>
            <a:off x="2693988" y="5805488"/>
            <a:ext cx="5064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300" name="Text Box 76">
            <a:extLst>
              <a:ext uri="{FF2B5EF4-FFF2-40B4-BE49-F238E27FC236}">
                <a16:creationId xmlns:a16="http://schemas.microsoft.com/office/drawing/2014/main" id="{1767F3C3-DEEC-4FA8-9397-C4CC2BFD153F}"/>
              </a:ext>
            </a:extLst>
          </p:cNvPr>
          <p:cNvSpPr txBox="1">
            <a:spLocks noChangeArrowheads="1"/>
          </p:cNvSpPr>
          <p:nvPr/>
        </p:nvSpPr>
        <p:spPr bwMode="auto">
          <a:xfrm>
            <a:off x="2693988" y="5195888"/>
            <a:ext cx="5064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301" name="Text Box 77">
            <a:extLst>
              <a:ext uri="{FF2B5EF4-FFF2-40B4-BE49-F238E27FC236}">
                <a16:creationId xmlns:a16="http://schemas.microsoft.com/office/drawing/2014/main" id="{4019C76E-F306-4A6D-B202-15546BCDEF1D}"/>
              </a:ext>
            </a:extLst>
          </p:cNvPr>
          <p:cNvSpPr txBox="1">
            <a:spLocks noChangeArrowheads="1"/>
          </p:cNvSpPr>
          <p:nvPr/>
        </p:nvSpPr>
        <p:spPr bwMode="auto">
          <a:xfrm>
            <a:off x="2667000" y="4662488"/>
            <a:ext cx="5064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302" name="Text Box 78">
            <a:extLst>
              <a:ext uri="{FF2B5EF4-FFF2-40B4-BE49-F238E27FC236}">
                <a16:creationId xmlns:a16="http://schemas.microsoft.com/office/drawing/2014/main" id="{FDDCEE35-93BD-43EC-B0E5-F177BFE512BD}"/>
              </a:ext>
            </a:extLst>
          </p:cNvPr>
          <p:cNvSpPr txBox="1">
            <a:spLocks noChangeArrowheads="1"/>
          </p:cNvSpPr>
          <p:nvPr/>
        </p:nvSpPr>
        <p:spPr bwMode="auto">
          <a:xfrm>
            <a:off x="2693988" y="4052888"/>
            <a:ext cx="5064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800" b="1">
                <a:solidFill>
                  <a:srgbClr val="FF3300"/>
                </a:solidFill>
                <a:latin typeface="Palatino Linotype" panose="02040502050505030304" pitchFamily="18" charset="0"/>
              </a:rPr>
              <a:t>X</a:t>
            </a:r>
          </a:p>
        </p:txBody>
      </p:sp>
      <p:sp>
        <p:nvSpPr>
          <p:cNvPr id="180303" name="Rectangle 79">
            <a:extLst>
              <a:ext uri="{FF2B5EF4-FFF2-40B4-BE49-F238E27FC236}">
                <a16:creationId xmlns:a16="http://schemas.microsoft.com/office/drawing/2014/main" id="{E26205DA-DCEA-4D64-ADE0-B71CE0B41CE1}"/>
              </a:ext>
            </a:extLst>
          </p:cNvPr>
          <p:cNvSpPr>
            <a:spLocks noChangeArrowheads="1"/>
          </p:cNvSpPr>
          <p:nvPr/>
        </p:nvSpPr>
        <p:spPr bwMode="auto">
          <a:xfrm>
            <a:off x="228600" y="76200"/>
            <a:ext cx="8839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80304" name="WordArt 80">
            <a:extLst>
              <a:ext uri="{FF2B5EF4-FFF2-40B4-BE49-F238E27FC236}">
                <a16:creationId xmlns:a16="http://schemas.microsoft.com/office/drawing/2014/main" id="{36BF4165-ED30-42A7-B834-B0A0A03FFBC2}"/>
              </a:ext>
            </a:extLst>
          </p:cNvPr>
          <p:cNvSpPr>
            <a:spLocks noChangeArrowheads="1" noChangeShapeType="1" noTextEdit="1"/>
          </p:cNvSpPr>
          <p:nvPr/>
        </p:nvSpPr>
        <p:spPr bwMode="auto">
          <a:xfrm>
            <a:off x="447675" y="304800"/>
            <a:ext cx="8391525"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What Does the Word of God Say?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0303"/>
                                        </p:tgtEl>
                                        <p:attrNameLst>
                                          <p:attrName>style.visibility</p:attrName>
                                        </p:attrNameLst>
                                      </p:cBhvr>
                                      <p:to>
                                        <p:strVal val="visible"/>
                                      </p:to>
                                    </p:set>
                                    <p:anim calcmode="lin" valueType="num">
                                      <p:cBhvr additive="base">
                                        <p:cTn id="7" dur="1000" fill="hold"/>
                                        <p:tgtEl>
                                          <p:spTgt spid="180303"/>
                                        </p:tgtEl>
                                        <p:attrNameLst>
                                          <p:attrName>ppt_x</p:attrName>
                                        </p:attrNameLst>
                                      </p:cBhvr>
                                      <p:tavLst>
                                        <p:tav tm="0">
                                          <p:val>
                                            <p:strVal val="0-#ppt_w/2"/>
                                          </p:val>
                                        </p:tav>
                                        <p:tav tm="100000">
                                          <p:val>
                                            <p:strVal val="#ppt_x"/>
                                          </p:val>
                                        </p:tav>
                                      </p:tavLst>
                                    </p:anim>
                                    <p:anim calcmode="lin" valueType="num">
                                      <p:cBhvr additive="base">
                                        <p:cTn id="8" dur="1000" fill="hold"/>
                                        <p:tgtEl>
                                          <p:spTgt spid="18030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0304"/>
                                        </p:tgtEl>
                                        <p:attrNameLst>
                                          <p:attrName>style.visibility</p:attrName>
                                        </p:attrNameLst>
                                      </p:cBhvr>
                                      <p:to>
                                        <p:strVal val="visible"/>
                                      </p:to>
                                    </p:set>
                                    <p:anim calcmode="lin" valueType="num">
                                      <p:cBhvr additive="base">
                                        <p:cTn id="11" dur="1000" fill="hold"/>
                                        <p:tgtEl>
                                          <p:spTgt spid="180304"/>
                                        </p:tgtEl>
                                        <p:attrNameLst>
                                          <p:attrName>ppt_x</p:attrName>
                                        </p:attrNameLst>
                                      </p:cBhvr>
                                      <p:tavLst>
                                        <p:tav tm="0">
                                          <p:val>
                                            <p:strVal val="0-#ppt_w/2"/>
                                          </p:val>
                                        </p:tav>
                                        <p:tav tm="100000">
                                          <p:val>
                                            <p:strVal val="#ppt_x"/>
                                          </p:val>
                                        </p:tav>
                                      </p:tavLst>
                                    </p:anim>
                                    <p:anim calcmode="lin" valueType="num">
                                      <p:cBhvr additive="base">
                                        <p:cTn id="12" dur="1000" fill="hold"/>
                                        <p:tgtEl>
                                          <p:spTgt spid="18030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37" presetClass="entr" presetSubtype="0" fill="hold" nodeType="afterEffect">
                                  <p:stCondLst>
                                    <p:cond delay="0"/>
                                  </p:stCondLst>
                                  <p:childTnLst>
                                    <p:set>
                                      <p:cBhvr>
                                        <p:cTn id="15" dur="1" fill="hold">
                                          <p:stCondLst>
                                            <p:cond delay="0"/>
                                          </p:stCondLst>
                                        </p:cTn>
                                        <p:tgtEl>
                                          <p:spTgt spid="180339"/>
                                        </p:tgtEl>
                                        <p:attrNameLst>
                                          <p:attrName>style.visibility</p:attrName>
                                        </p:attrNameLst>
                                      </p:cBhvr>
                                      <p:to>
                                        <p:strVal val="visible"/>
                                      </p:to>
                                    </p:set>
                                    <p:animEffect transition="in" filter="fade">
                                      <p:cBhvr>
                                        <p:cTn id="16" dur="1000"/>
                                        <p:tgtEl>
                                          <p:spTgt spid="180339"/>
                                        </p:tgtEl>
                                      </p:cBhvr>
                                    </p:animEffect>
                                    <p:anim calcmode="lin" valueType="num">
                                      <p:cBhvr>
                                        <p:cTn id="17" dur="1000" fill="hold"/>
                                        <p:tgtEl>
                                          <p:spTgt spid="180339"/>
                                        </p:tgtEl>
                                        <p:attrNameLst>
                                          <p:attrName>ppt_x</p:attrName>
                                        </p:attrNameLst>
                                      </p:cBhvr>
                                      <p:tavLst>
                                        <p:tav tm="0">
                                          <p:val>
                                            <p:strVal val="#ppt_x"/>
                                          </p:val>
                                        </p:tav>
                                        <p:tav tm="100000">
                                          <p:val>
                                            <p:strVal val="#ppt_x"/>
                                          </p:val>
                                        </p:tav>
                                      </p:tavLst>
                                    </p:anim>
                                    <p:anim calcmode="lin" valueType="num">
                                      <p:cBhvr>
                                        <p:cTn id="18" dur="900" decel="100000" fill="hold"/>
                                        <p:tgtEl>
                                          <p:spTgt spid="18033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80339"/>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180288"/>
                                        </p:tgtEl>
                                        <p:attrNameLst>
                                          <p:attrName>style.visibility</p:attrName>
                                        </p:attrNameLst>
                                      </p:cBhvr>
                                      <p:to>
                                        <p:strVal val="visible"/>
                                      </p:to>
                                    </p:set>
                                    <p:animEffect transition="in" filter="fade">
                                      <p:cBhvr>
                                        <p:cTn id="22" dur="1000"/>
                                        <p:tgtEl>
                                          <p:spTgt spid="180288"/>
                                        </p:tgtEl>
                                      </p:cBhvr>
                                    </p:animEffect>
                                    <p:anim calcmode="lin" valueType="num">
                                      <p:cBhvr>
                                        <p:cTn id="23" dur="1000" fill="hold"/>
                                        <p:tgtEl>
                                          <p:spTgt spid="180288"/>
                                        </p:tgtEl>
                                        <p:attrNameLst>
                                          <p:attrName>ppt_x</p:attrName>
                                        </p:attrNameLst>
                                      </p:cBhvr>
                                      <p:tavLst>
                                        <p:tav tm="0">
                                          <p:val>
                                            <p:strVal val="#ppt_x"/>
                                          </p:val>
                                        </p:tav>
                                        <p:tav tm="100000">
                                          <p:val>
                                            <p:strVal val="#ppt_x"/>
                                          </p:val>
                                        </p:tav>
                                      </p:tavLst>
                                    </p:anim>
                                    <p:anim calcmode="lin" valueType="num">
                                      <p:cBhvr>
                                        <p:cTn id="24" dur="900" decel="100000" fill="hold"/>
                                        <p:tgtEl>
                                          <p:spTgt spid="180288"/>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80288"/>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180298"/>
                                        </p:tgtEl>
                                        <p:attrNameLst>
                                          <p:attrName>style.visibility</p:attrName>
                                        </p:attrNameLst>
                                      </p:cBhvr>
                                      <p:to>
                                        <p:strVal val="visible"/>
                                      </p:to>
                                    </p:set>
                                    <p:animEffect transition="in" filter="fade">
                                      <p:cBhvr>
                                        <p:cTn id="28" dur="1000"/>
                                        <p:tgtEl>
                                          <p:spTgt spid="180298"/>
                                        </p:tgtEl>
                                      </p:cBhvr>
                                    </p:animEffect>
                                    <p:anim calcmode="lin" valueType="num">
                                      <p:cBhvr>
                                        <p:cTn id="29" dur="1000" fill="hold"/>
                                        <p:tgtEl>
                                          <p:spTgt spid="180298"/>
                                        </p:tgtEl>
                                        <p:attrNameLst>
                                          <p:attrName>ppt_x</p:attrName>
                                        </p:attrNameLst>
                                      </p:cBhvr>
                                      <p:tavLst>
                                        <p:tav tm="0">
                                          <p:val>
                                            <p:strVal val="#ppt_x"/>
                                          </p:val>
                                        </p:tav>
                                        <p:tav tm="100000">
                                          <p:val>
                                            <p:strVal val="#ppt_x"/>
                                          </p:val>
                                        </p:tav>
                                      </p:tavLst>
                                    </p:anim>
                                    <p:anim calcmode="lin" valueType="num">
                                      <p:cBhvr>
                                        <p:cTn id="30" dur="900" decel="100000" fill="hold"/>
                                        <p:tgtEl>
                                          <p:spTgt spid="18029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0298"/>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80290"/>
                                        </p:tgtEl>
                                        <p:attrNameLst>
                                          <p:attrName>style.visibility</p:attrName>
                                        </p:attrNameLst>
                                      </p:cBhvr>
                                      <p:to>
                                        <p:strVal val="visible"/>
                                      </p:to>
                                    </p:set>
                                    <p:animEffect transition="in" filter="fade">
                                      <p:cBhvr>
                                        <p:cTn id="34" dur="1000"/>
                                        <p:tgtEl>
                                          <p:spTgt spid="180290"/>
                                        </p:tgtEl>
                                      </p:cBhvr>
                                    </p:animEffect>
                                    <p:anim calcmode="lin" valueType="num">
                                      <p:cBhvr>
                                        <p:cTn id="35" dur="1000" fill="hold"/>
                                        <p:tgtEl>
                                          <p:spTgt spid="180290"/>
                                        </p:tgtEl>
                                        <p:attrNameLst>
                                          <p:attrName>ppt_x</p:attrName>
                                        </p:attrNameLst>
                                      </p:cBhvr>
                                      <p:tavLst>
                                        <p:tav tm="0">
                                          <p:val>
                                            <p:strVal val="#ppt_x"/>
                                          </p:val>
                                        </p:tav>
                                        <p:tav tm="100000">
                                          <p:val>
                                            <p:strVal val="#ppt_x"/>
                                          </p:val>
                                        </p:tav>
                                      </p:tavLst>
                                    </p:anim>
                                    <p:anim calcmode="lin" valueType="num">
                                      <p:cBhvr>
                                        <p:cTn id="36" dur="900" decel="100000" fill="hold"/>
                                        <p:tgtEl>
                                          <p:spTgt spid="18029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80290"/>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180297"/>
                                        </p:tgtEl>
                                        <p:attrNameLst>
                                          <p:attrName>style.visibility</p:attrName>
                                        </p:attrNameLst>
                                      </p:cBhvr>
                                      <p:to>
                                        <p:strVal val="visible"/>
                                      </p:to>
                                    </p:set>
                                    <p:animEffect transition="in" filter="fade">
                                      <p:cBhvr>
                                        <p:cTn id="40" dur="1000"/>
                                        <p:tgtEl>
                                          <p:spTgt spid="180297"/>
                                        </p:tgtEl>
                                      </p:cBhvr>
                                    </p:animEffect>
                                    <p:anim calcmode="lin" valueType="num">
                                      <p:cBhvr>
                                        <p:cTn id="41" dur="1000" fill="hold"/>
                                        <p:tgtEl>
                                          <p:spTgt spid="180297"/>
                                        </p:tgtEl>
                                        <p:attrNameLst>
                                          <p:attrName>ppt_x</p:attrName>
                                        </p:attrNameLst>
                                      </p:cBhvr>
                                      <p:tavLst>
                                        <p:tav tm="0">
                                          <p:val>
                                            <p:strVal val="#ppt_x"/>
                                          </p:val>
                                        </p:tav>
                                        <p:tav tm="100000">
                                          <p:val>
                                            <p:strVal val="#ppt_x"/>
                                          </p:val>
                                        </p:tav>
                                      </p:tavLst>
                                    </p:anim>
                                    <p:anim calcmode="lin" valueType="num">
                                      <p:cBhvr>
                                        <p:cTn id="42" dur="900" decel="100000" fill="hold"/>
                                        <p:tgtEl>
                                          <p:spTgt spid="18029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80297"/>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80289"/>
                                        </p:tgtEl>
                                        <p:attrNameLst>
                                          <p:attrName>style.visibility</p:attrName>
                                        </p:attrNameLst>
                                      </p:cBhvr>
                                      <p:to>
                                        <p:strVal val="visible"/>
                                      </p:to>
                                    </p:set>
                                    <p:animEffect transition="in" filter="fade">
                                      <p:cBhvr>
                                        <p:cTn id="46" dur="1000"/>
                                        <p:tgtEl>
                                          <p:spTgt spid="180289"/>
                                        </p:tgtEl>
                                      </p:cBhvr>
                                    </p:animEffect>
                                    <p:anim calcmode="lin" valueType="num">
                                      <p:cBhvr>
                                        <p:cTn id="47" dur="1000" fill="hold"/>
                                        <p:tgtEl>
                                          <p:spTgt spid="180289"/>
                                        </p:tgtEl>
                                        <p:attrNameLst>
                                          <p:attrName>ppt_x</p:attrName>
                                        </p:attrNameLst>
                                      </p:cBhvr>
                                      <p:tavLst>
                                        <p:tav tm="0">
                                          <p:val>
                                            <p:strVal val="#ppt_x"/>
                                          </p:val>
                                        </p:tav>
                                        <p:tav tm="100000">
                                          <p:val>
                                            <p:strVal val="#ppt_x"/>
                                          </p:val>
                                        </p:tav>
                                      </p:tavLst>
                                    </p:anim>
                                    <p:anim calcmode="lin" valueType="num">
                                      <p:cBhvr>
                                        <p:cTn id="48" dur="900" decel="100000" fill="hold"/>
                                        <p:tgtEl>
                                          <p:spTgt spid="18028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80289"/>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180296"/>
                                        </p:tgtEl>
                                        <p:attrNameLst>
                                          <p:attrName>style.visibility</p:attrName>
                                        </p:attrNameLst>
                                      </p:cBhvr>
                                      <p:to>
                                        <p:strVal val="visible"/>
                                      </p:to>
                                    </p:set>
                                    <p:animEffect transition="in" filter="fade">
                                      <p:cBhvr>
                                        <p:cTn id="52" dur="1000"/>
                                        <p:tgtEl>
                                          <p:spTgt spid="180296"/>
                                        </p:tgtEl>
                                      </p:cBhvr>
                                    </p:animEffect>
                                    <p:anim calcmode="lin" valueType="num">
                                      <p:cBhvr>
                                        <p:cTn id="53" dur="1000" fill="hold"/>
                                        <p:tgtEl>
                                          <p:spTgt spid="180296"/>
                                        </p:tgtEl>
                                        <p:attrNameLst>
                                          <p:attrName>ppt_x</p:attrName>
                                        </p:attrNameLst>
                                      </p:cBhvr>
                                      <p:tavLst>
                                        <p:tav tm="0">
                                          <p:val>
                                            <p:strVal val="#ppt_x"/>
                                          </p:val>
                                        </p:tav>
                                        <p:tav tm="100000">
                                          <p:val>
                                            <p:strVal val="#ppt_x"/>
                                          </p:val>
                                        </p:tav>
                                      </p:tavLst>
                                    </p:anim>
                                    <p:anim calcmode="lin" valueType="num">
                                      <p:cBhvr>
                                        <p:cTn id="54" dur="900" decel="100000" fill="hold"/>
                                        <p:tgtEl>
                                          <p:spTgt spid="180296"/>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80296"/>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80295"/>
                                        </p:tgtEl>
                                        <p:attrNameLst>
                                          <p:attrName>style.visibility</p:attrName>
                                        </p:attrNameLst>
                                      </p:cBhvr>
                                      <p:to>
                                        <p:strVal val="visible"/>
                                      </p:to>
                                    </p:set>
                                    <p:animEffect transition="in" filter="fade">
                                      <p:cBhvr>
                                        <p:cTn id="58" dur="1000"/>
                                        <p:tgtEl>
                                          <p:spTgt spid="180295"/>
                                        </p:tgtEl>
                                      </p:cBhvr>
                                    </p:animEffect>
                                    <p:anim calcmode="lin" valueType="num">
                                      <p:cBhvr>
                                        <p:cTn id="59" dur="1000" fill="hold"/>
                                        <p:tgtEl>
                                          <p:spTgt spid="180295"/>
                                        </p:tgtEl>
                                        <p:attrNameLst>
                                          <p:attrName>ppt_x</p:attrName>
                                        </p:attrNameLst>
                                      </p:cBhvr>
                                      <p:tavLst>
                                        <p:tav tm="0">
                                          <p:val>
                                            <p:strVal val="#ppt_x"/>
                                          </p:val>
                                        </p:tav>
                                        <p:tav tm="100000">
                                          <p:val>
                                            <p:strVal val="#ppt_x"/>
                                          </p:val>
                                        </p:tav>
                                      </p:tavLst>
                                    </p:anim>
                                    <p:anim calcmode="lin" valueType="num">
                                      <p:cBhvr>
                                        <p:cTn id="60" dur="900" decel="100000" fill="hold"/>
                                        <p:tgtEl>
                                          <p:spTgt spid="180295"/>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0295"/>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0"/>
                                  </p:stCondLst>
                                  <p:childTnLst>
                                    <p:set>
                                      <p:cBhvr>
                                        <p:cTn id="63" dur="1" fill="hold">
                                          <p:stCondLst>
                                            <p:cond delay="0"/>
                                          </p:stCondLst>
                                        </p:cTn>
                                        <p:tgtEl>
                                          <p:spTgt spid="180302"/>
                                        </p:tgtEl>
                                        <p:attrNameLst>
                                          <p:attrName>style.visibility</p:attrName>
                                        </p:attrNameLst>
                                      </p:cBhvr>
                                      <p:to>
                                        <p:strVal val="visible"/>
                                      </p:to>
                                    </p:set>
                                    <p:animEffect transition="in" filter="fade">
                                      <p:cBhvr>
                                        <p:cTn id="64" dur="1000"/>
                                        <p:tgtEl>
                                          <p:spTgt spid="180302"/>
                                        </p:tgtEl>
                                      </p:cBhvr>
                                    </p:animEffect>
                                    <p:anim calcmode="lin" valueType="num">
                                      <p:cBhvr>
                                        <p:cTn id="65" dur="1000" fill="hold"/>
                                        <p:tgtEl>
                                          <p:spTgt spid="180302"/>
                                        </p:tgtEl>
                                        <p:attrNameLst>
                                          <p:attrName>ppt_x</p:attrName>
                                        </p:attrNameLst>
                                      </p:cBhvr>
                                      <p:tavLst>
                                        <p:tav tm="0">
                                          <p:val>
                                            <p:strVal val="#ppt_x"/>
                                          </p:val>
                                        </p:tav>
                                        <p:tav tm="100000">
                                          <p:val>
                                            <p:strVal val="#ppt_x"/>
                                          </p:val>
                                        </p:tav>
                                      </p:tavLst>
                                    </p:anim>
                                    <p:anim calcmode="lin" valueType="num">
                                      <p:cBhvr>
                                        <p:cTn id="66" dur="900" decel="100000" fill="hold"/>
                                        <p:tgtEl>
                                          <p:spTgt spid="18030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80302"/>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180294"/>
                                        </p:tgtEl>
                                        <p:attrNameLst>
                                          <p:attrName>style.visibility</p:attrName>
                                        </p:attrNameLst>
                                      </p:cBhvr>
                                      <p:to>
                                        <p:strVal val="visible"/>
                                      </p:to>
                                    </p:set>
                                    <p:animEffect transition="in" filter="fade">
                                      <p:cBhvr>
                                        <p:cTn id="70" dur="1000"/>
                                        <p:tgtEl>
                                          <p:spTgt spid="180294"/>
                                        </p:tgtEl>
                                      </p:cBhvr>
                                    </p:animEffect>
                                    <p:anim calcmode="lin" valueType="num">
                                      <p:cBhvr>
                                        <p:cTn id="71" dur="1000" fill="hold"/>
                                        <p:tgtEl>
                                          <p:spTgt spid="180294"/>
                                        </p:tgtEl>
                                        <p:attrNameLst>
                                          <p:attrName>ppt_x</p:attrName>
                                        </p:attrNameLst>
                                      </p:cBhvr>
                                      <p:tavLst>
                                        <p:tav tm="0">
                                          <p:val>
                                            <p:strVal val="#ppt_x"/>
                                          </p:val>
                                        </p:tav>
                                        <p:tav tm="100000">
                                          <p:val>
                                            <p:strVal val="#ppt_x"/>
                                          </p:val>
                                        </p:tav>
                                      </p:tavLst>
                                    </p:anim>
                                    <p:anim calcmode="lin" valueType="num">
                                      <p:cBhvr>
                                        <p:cTn id="72" dur="900" decel="100000" fill="hold"/>
                                        <p:tgtEl>
                                          <p:spTgt spid="18029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80294"/>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180301"/>
                                        </p:tgtEl>
                                        <p:attrNameLst>
                                          <p:attrName>style.visibility</p:attrName>
                                        </p:attrNameLst>
                                      </p:cBhvr>
                                      <p:to>
                                        <p:strVal val="visible"/>
                                      </p:to>
                                    </p:set>
                                    <p:animEffect transition="in" filter="fade">
                                      <p:cBhvr>
                                        <p:cTn id="76" dur="1000"/>
                                        <p:tgtEl>
                                          <p:spTgt spid="180301"/>
                                        </p:tgtEl>
                                      </p:cBhvr>
                                    </p:animEffect>
                                    <p:anim calcmode="lin" valueType="num">
                                      <p:cBhvr>
                                        <p:cTn id="77" dur="1000" fill="hold"/>
                                        <p:tgtEl>
                                          <p:spTgt spid="180301"/>
                                        </p:tgtEl>
                                        <p:attrNameLst>
                                          <p:attrName>ppt_x</p:attrName>
                                        </p:attrNameLst>
                                      </p:cBhvr>
                                      <p:tavLst>
                                        <p:tav tm="0">
                                          <p:val>
                                            <p:strVal val="#ppt_x"/>
                                          </p:val>
                                        </p:tav>
                                        <p:tav tm="100000">
                                          <p:val>
                                            <p:strVal val="#ppt_x"/>
                                          </p:val>
                                        </p:tav>
                                      </p:tavLst>
                                    </p:anim>
                                    <p:anim calcmode="lin" valueType="num">
                                      <p:cBhvr>
                                        <p:cTn id="78" dur="900" decel="100000" fill="hold"/>
                                        <p:tgtEl>
                                          <p:spTgt spid="18030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8030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180293"/>
                                        </p:tgtEl>
                                        <p:attrNameLst>
                                          <p:attrName>style.visibility</p:attrName>
                                        </p:attrNameLst>
                                      </p:cBhvr>
                                      <p:to>
                                        <p:strVal val="visible"/>
                                      </p:to>
                                    </p:set>
                                    <p:animEffect transition="in" filter="fade">
                                      <p:cBhvr>
                                        <p:cTn id="82" dur="1000"/>
                                        <p:tgtEl>
                                          <p:spTgt spid="180293"/>
                                        </p:tgtEl>
                                      </p:cBhvr>
                                    </p:animEffect>
                                    <p:anim calcmode="lin" valueType="num">
                                      <p:cBhvr>
                                        <p:cTn id="83" dur="1000" fill="hold"/>
                                        <p:tgtEl>
                                          <p:spTgt spid="180293"/>
                                        </p:tgtEl>
                                        <p:attrNameLst>
                                          <p:attrName>ppt_x</p:attrName>
                                        </p:attrNameLst>
                                      </p:cBhvr>
                                      <p:tavLst>
                                        <p:tav tm="0">
                                          <p:val>
                                            <p:strVal val="#ppt_x"/>
                                          </p:val>
                                        </p:tav>
                                        <p:tav tm="100000">
                                          <p:val>
                                            <p:strVal val="#ppt_x"/>
                                          </p:val>
                                        </p:tav>
                                      </p:tavLst>
                                    </p:anim>
                                    <p:anim calcmode="lin" valueType="num">
                                      <p:cBhvr>
                                        <p:cTn id="84" dur="900" decel="100000" fill="hold"/>
                                        <p:tgtEl>
                                          <p:spTgt spid="180293"/>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180293"/>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180300"/>
                                        </p:tgtEl>
                                        <p:attrNameLst>
                                          <p:attrName>style.visibility</p:attrName>
                                        </p:attrNameLst>
                                      </p:cBhvr>
                                      <p:to>
                                        <p:strVal val="visible"/>
                                      </p:to>
                                    </p:set>
                                    <p:animEffect transition="in" filter="fade">
                                      <p:cBhvr>
                                        <p:cTn id="88" dur="1000"/>
                                        <p:tgtEl>
                                          <p:spTgt spid="180300"/>
                                        </p:tgtEl>
                                      </p:cBhvr>
                                    </p:animEffect>
                                    <p:anim calcmode="lin" valueType="num">
                                      <p:cBhvr>
                                        <p:cTn id="89" dur="1000" fill="hold"/>
                                        <p:tgtEl>
                                          <p:spTgt spid="180300"/>
                                        </p:tgtEl>
                                        <p:attrNameLst>
                                          <p:attrName>ppt_x</p:attrName>
                                        </p:attrNameLst>
                                      </p:cBhvr>
                                      <p:tavLst>
                                        <p:tav tm="0">
                                          <p:val>
                                            <p:strVal val="#ppt_x"/>
                                          </p:val>
                                        </p:tav>
                                        <p:tav tm="100000">
                                          <p:val>
                                            <p:strVal val="#ppt_x"/>
                                          </p:val>
                                        </p:tav>
                                      </p:tavLst>
                                    </p:anim>
                                    <p:anim calcmode="lin" valueType="num">
                                      <p:cBhvr>
                                        <p:cTn id="90" dur="900" decel="100000" fill="hold"/>
                                        <p:tgtEl>
                                          <p:spTgt spid="180300"/>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180300"/>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180292"/>
                                        </p:tgtEl>
                                        <p:attrNameLst>
                                          <p:attrName>style.visibility</p:attrName>
                                        </p:attrNameLst>
                                      </p:cBhvr>
                                      <p:to>
                                        <p:strVal val="visible"/>
                                      </p:to>
                                    </p:set>
                                    <p:animEffect transition="in" filter="fade">
                                      <p:cBhvr>
                                        <p:cTn id="94" dur="1000"/>
                                        <p:tgtEl>
                                          <p:spTgt spid="180292"/>
                                        </p:tgtEl>
                                      </p:cBhvr>
                                    </p:animEffect>
                                    <p:anim calcmode="lin" valueType="num">
                                      <p:cBhvr>
                                        <p:cTn id="95" dur="1000" fill="hold"/>
                                        <p:tgtEl>
                                          <p:spTgt spid="180292"/>
                                        </p:tgtEl>
                                        <p:attrNameLst>
                                          <p:attrName>ppt_x</p:attrName>
                                        </p:attrNameLst>
                                      </p:cBhvr>
                                      <p:tavLst>
                                        <p:tav tm="0">
                                          <p:val>
                                            <p:strVal val="#ppt_x"/>
                                          </p:val>
                                        </p:tav>
                                        <p:tav tm="100000">
                                          <p:val>
                                            <p:strVal val="#ppt_x"/>
                                          </p:val>
                                        </p:tav>
                                      </p:tavLst>
                                    </p:anim>
                                    <p:anim calcmode="lin" valueType="num">
                                      <p:cBhvr>
                                        <p:cTn id="96" dur="900" decel="100000" fill="hold"/>
                                        <p:tgtEl>
                                          <p:spTgt spid="18029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8029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180299"/>
                                        </p:tgtEl>
                                        <p:attrNameLst>
                                          <p:attrName>style.visibility</p:attrName>
                                        </p:attrNameLst>
                                      </p:cBhvr>
                                      <p:to>
                                        <p:strVal val="visible"/>
                                      </p:to>
                                    </p:set>
                                    <p:animEffect transition="in" filter="fade">
                                      <p:cBhvr>
                                        <p:cTn id="100" dur="1000"/>
                                        <p:tgtEl>
                                          <p:spTgt spid="180299"/>
                                        </p:tgtEl>
                                      </p:cBhvr>
                                    </p:animEffect>
                                    <p:anim calcmode="lin" valueType="num">
                                      <p:cBhvr>
                                        <p:cTn id="101" dur="1000" fill="hold"/>
                                        <p:tgtEl>
                                          <p:spTgt spid="180299"/>
                                        </p:tgtEl>
                                        <p:attrNameLst>
                                          <p:attrName>ppt_x</p:attrName>
                                        </p:attrNameLst>
                                      </p:cBhvr>
                                      <p:tavLst>
                                        <p:tav tm="0">
                                          <p:val>
                                            <p:strVal val="#ppt_x"/>
                                          </p:val>
                                        </p:tav>
                                        <p:tav tm="100000">
                                          <p:val>
                                            <p:strVal val="#ppt_x"/>
                                          </p:val>
                                        </p:tav>
                                      </p:tavLst>
                                    </p:anim>
                                    <p:anim calcmode="lin" valueType="num">
                                      <p:cBhvr>
                                        <p:cTn id="102" dur="900" decel="100000" fill="hold"/>
                                        <p:tgtEl>
                                          <p:spTgt spid="180299"/>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80299"/>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80291"/>
                                        </p:tgtEl>
                                        <p:attrNameLst>
                                          <p:attrName>style.visibility</p:attrName>
                                        </p:attrNameLst>
                                      </p:cBhvr>
                                      <p:to>
                                        <p:strVal val="visible"/>
                                      </p:to>
                                    </p:set>
                                    <p:animEffect transition="in" filter="fade">
                                      <p:cBhvr>
                                        <p:cTn id="106" dur="1000"/>
                                        <p:tgtEl>
                                          <p:spTgt spid="180291"/>
                                        </p:tgtEl>
                                      </p:cBhvr>
                                    </p:animEffect>
                                    <p:anim calcmode="lin" valueType="num">
                                      <p:cBhvr>
                                        <p:cTn id="107" dur="1000" fill="hold"/>
                                        <p:tgtEl>
                                          <p:spTgt spid="180291"/>
                                        </p:tgtEl>
                                        <p:attrNameLst>
                                          <p:attrName>ppt_x</p:attrName>
                                        </p:attrNameLst>
                                      </p:cBhvr>
                                      <p:tavLst>
                                        <p:tav tm="0">
                                          <p:val>
                                            <p:strVal val="#ppt_x"/>
                                          </p:val>
                                        </p:tav>
                                        <p:tav tm="100000">
                                          <p:val>
                                            <p:strVal val="#ppt_x"/>
                                          </p:val>
                                        </p:tav>
                                      </p:tavLst>
                                    </p:anim>
                                    <p:anim calcmode="lin" valueType="num">
                                      <p:cBhvr>
                                        <p:cTn id="108" dur="900" decel="100000" fill="hold"/>
                                        <p:tgtEl>
                                          <p:spTgt spid="18029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8029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88" grpId="0" autoUpdateAnimBg="0"/>
      <p:bldP spid="180289" grpId="0" autoUpdateAnimBg="0"/>
      <p:bldP spid="180290" grpId="0" autoUpdateAnimBg="0"/>
      <p:bldP spid="180291" grpId="0" autoUpdateAnimBg="0"/>
      <p:bldP spid="180292" grpId="0" autoUpdateAnimBg="0"/>
      <p:bldP spid="180293" grpId="0" autoUpdateAnimBg="0"/>
      <p:bldP spid="180294" grpId="0" autoUpdateAnimBg="0"/>
      <p:bldP spid="180295" grpId="0" autoUpdateAnimBg="0"/>
      <p:bldP spid="180296" grpId="0" autoUpdateAnimBg="0"/>
      <p:bldP spid="180297" grpId="0" autoUpdateAnimBg="0"/>
      <p:bldP spid="180298" grpId="0" autoUpdateAnimBg="0"/>
      <p:bldP spid="180299" grpId="0" autoUpdateAnimBg="0"/>
      <p:bldP spid="180300" grpId="0" autoUpdateAnimBg="0"/>
      <p:bldP spid="180301" grpId="0" autoUpdateAnimBg="0"/>
      <p:bldP spid="180302" grpId="0" autoUpdateAnimBg="0"/>
      <p:bldP spid="18030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9C107E4E-558F-4172-BB03-C9E766B3D6F7}"/>
              </a:ext>
            </a:extLst>
          </p:cNvPr>
          <p:cNvSpPr>
            <a:spLocks noGrp="1" noChangeArrowheads="1"/>
          </p:cNvSpPr>
          <p:nvPr>
            <p:ph type="subTitle" idx="1"/>
          </p:nvPr>
        </p:nvSpPr>
        <p:spPr>
          <a:xfrm>
            <a:off x="0" y="1066800"/>
            <a:ext cx="8001000" cy="5791200"/>
          </a:xfrm>
          <a:solidFill>
            <a:schemeClr val="bg1"/>
          </a:solidFill>
          <a:ln w="63500">
            <a:solidFill>
              <a:schemeClr val="tx1"/>
            </a:solidFill>
            <a:miter lim="800000"/>
            <a:headEnd/>
            <a:tailEnd/>
          </a:ln>
        </p:spPr>
        <p:txBody>
          <a:bodyPr/>
          <a:lstStyle/>
          <a:p>
            <a:pPr algn="l" defTabSz="638175" eaLnBrk="1" hangingPunct="1">
              <a:buFont typeface="Wingdings" panose="05000000000000000000" pitchFamily="2" charset="2"/>
              <a:buChar char="§"/>
            </a:pPr>
            <a:endParaRPr lang="en-US" altLang="en-US" sz="300"/>
          </a:p>
          <a:p>
            <a:pPr algn="l" defTabSz="638175" eaLnBrk="1" hangingPunct="1">
              <a:lnSpc>
                <a:spcPct val="80000"/>
              </a:lnSpc>
              <a:spcBef>
                <a:spcPct val="0"/>
              </a:spcBef>
              <a:buFont typeface="Wingdings" panose="05000000000000000000" pitchFamily="2" charset="2"/>
              <a:buNone/>
            </a:pPr>
            <a:endParaRPr lang="en-US" altLang="en-US" sz="1500" b="1"/>
          </a:p>
          <a:p>
            <a:pPr lvl="1" algn="l" defTabSz="638175" eaLnBrk="1" hangingPunct="1">
              <a:lnSpc>
                <a:spcPct val="80000"/>
              </a:lnSpc>
              <a:spcBef>
                <a:spcPct val="0"/>
              </a:spcBef>
              <a:buFont typeface="Wingdings" panose="05000000000000000000" pitchFamily="2" charset="2"/>
              <a:buChar char="§"/>
            </a:pPr>
            <a:endParaRPr lang="en-US" altLang="en-US" sz="3000" b="1"/>
          </a:p>
          <a:p>
            <a:pPr algn="l" defTabSz="638175" eaLnBrk="1" hangingPunct="1">
              <a:lnSpc>
                <a:spcPct val="80000"/>
              </a:lnSpc>
              <a:spcBef>
                <a:spcPct val="0"/>
              </a:spcBef>
              <a:buFont typeface="Wingdings" panose="05000000000000000000" pitchFamily="2" charset="2"/>
              <a:buChar char="§"/>
            </a:pPr>
            <a:r>
              <a:rPr lang="en-US" altLang="en-US" sz="3600" b="1"/>
              <a:t>To become a Christian one must:</a:t>
            </a:r>
          </a:p>
          <a:p>
            <a:pPr lvl="1" algn="l" defTabSz="638175" eaLnBrk="1" hangingPunct="1">
              <a:lnSpc>
                <a:spcPct val="95000"/>
              </a:lnSpc>
              <a:spcBef>
                <a:spcPct val="50000"/>
              </a:spcBef>
              <a:buFont typeface="Wingdings" panose="05000000000000000000" pitchFamily="2" charset="2"/>
              <a:buChar char="§"/>
            </a:pPr>
            <a:r>
              <a:rPr lang="en-US" altLang="en-US" sz="3000"/>
              <a:t>Believe in Jesus as the son of God</a:t>
            </a:r>
          </a:p>
          <a:p>
            <a:pPr lvl="1" algn="l" defTabSz="638175" eaLnBrk="1" hangingPunct="1">
              <a:lnSpc>
                <a:spcPct val="95000"/>
              </a:lnSpc>
              <a:spcBef>
                <a:spcPct val="50000"/>
              </a:spcBef>
              <a:buFont typeface="Wingdings" panose="05000000000000000000" pitchFamily="2" charset="2"/>
              <a:buChar char="§"/>
            </a:pPr>
            <a:r>
              <a:rPr lang="en-US" altLang="en-US" sz="3000"/>
              <a:t>Repent of sins</a:t>
            </a:r>
          </a:p>
          <a:p>
            <a:pPr lvl="1" algn="l" defTabSz="638175" eaLnBrk="1" hangingPunct="1">
              <a:lnSpc>
                <a:spcPct val="95000"/>
              </a:lnSpc>
              <a:spcBef>
                <a:spcPct val="50000"/>
              </a:spcBef>
              <a:buFont typeface="Wingdings" panose="05000000000000000000" pitchFamily="2" charset="2"/>
              <a:buChar char="§"/>
            </a:pPr>
            <a:r>
              <a:rPr lang="en-US" altLang="en-US" sz="3000"/>
              <a:t>Confess belief in Christ as the son of God 	(Not that one has sinned, been saved or 	had an experience)</a:t>
            </a:r>
          </a:p>
          <a:p>
            <a:pPr lvl="1" algn="l" defTabSz="638175" eaLnBrk="1" hangingPunct="1">
              <a:lnSpc>
                <a:spcPct val="95000"/>
              </a:lnSpc>
              <a:spcBef>
                <a:spcPct val="50000"/>
              </a:spcBef>
              <a:buFont typeface="Wingdings" panose="05000000000000000000" pitchFamily="2" charset="2"/>
              <a:buChar char="§"/>
            </a:pPr>
            <a:r>
              <a:rPr lang="en-US" altLang="en-US" sz="3000"/>
              <a:t>Be immersed in the water in order to 	obtain remission of sins</a:t>
            </a:r>
          </a:p>
        </p:txBody>
      </p:sp>
      <p:sp>
        <p:nvSpPr>
          <p:cNvPr id="201732" name="Rectangle 4">
            <a:extLst>
              <a:ext uri="{FF2B5EF4-FFF2-40B4-BE49-F238E27FC236}">
                <a16:creationId xmlns:a16="http://schemas.microsoft.com/office/drawing/2014/main" id="{A6235DC2-3351-4E93-A65F-40A38FE4A5A7}"/>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201733" name="WordArt 5">
            <a:extLst>
              <a:ext uri="{FF2B5EF4-FFF2-40B4-BE49-F238E27FC236}">
                <a16:creationId xmlns:a16="http://schemas.microsoft.com/office/drawing/2014/main" id="{08A6AFA5-E483-4A9A-9D35-C51410B56E78}"/>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What the Word of God Says!</a:t>
            </a:r>
          </a:p>
        </p:txBody>
      </p:sp>
      <p:sp>
        <p:nvSpPr>
          <p:cNvPr id="201734" name="Rectangle 6">
            <a:extLst>
              <a:ext uri="{FF2B5EF4-FFF2-40B4-BE49-F238E27FC236}">
                <a16:creationId xmlns:a16="http://schemas.microsoft.com/office/drawing/2014/main" id="{686CBEC0-4797-4D4E-A765-7385300F5144}"/>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1735" name="WordArt 7">
            <a:extLst>
              <a:ext uri="{FF2B5EF4-FFF2-40B4-BE49-F238E27FC236}">
                <a16:creationId xmlns:a16="http://schemas.microsoft.com/office/drawing/2014/main" id="{3187B184-D3FB-4A22-BFB1-33A9516ABEFB}"/>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fontAlgn="auto"/>
            <a:r>
              <a:rPr lang="en-US" sz="3600" kern="10">
                <a:ln w="9525">
                  <a:solidFill>
                    <a:srgbClr val="000000"/>
                  </a:solidFill>
                  <a:round/>
                  <a:headEnd/>
                  <a:tailEnd/>
                </a:ln>
                <a:solidFill>
                  <a:srgbClr val="FFFFFF"/>
                </a:solidFill>
                <a:latin typeface="Arial Black" panose="020B0A04020102020204" pitchFamily="34" charset="0"/>
              </a:rPr>
              <a:t>SALVATION</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1732"/>
                                        </p:tgtEl>
                                        <p:attrNameLst>
                                          <p:attrName>style.visibility</p:attrName>
                                        </p:attrNameLst>
                                      </p:cBhvr>
                                      <p:to>
                                        <p:strVal val="visible"/>
                                      </p:to>
                                    </p:set>
                                    <p:anim calcmode="lin" valueType="num">
                                      <p:cBhvr additive="base">
                                        <p:cTn id="7" dur="1000" fill="hold"/>
                                        <p:tgtEl>
                                          <p:spTgt spid="201732"/>
                                        </p:tgtEl>
                                        <p:attrNameLst>
                                          <p:attrName>ppt_x</p:attrName>
                                        </p:attrNameLst>
                                      </p:cBhvr>
                                      <p:tavLst>
                                        <p:tav tm="0">
                                          <p:val>
                                            <p:strVal val="0-#ppt_w/2"/>
                                          </p:val>
                                        </p:tav>
                                        <p:tav tm="100000">
                                          <p:val>
                                            <p:strVal val="#ppt_x"/>
                                          </p:val>
                                        </p:tav>
                                      </p:tavLst>
                                    </p:anim>
                                    <p:anim calcmode="lin" valueType="num">
                                      <p:cBhvr additive="base">
                                        <p:cTn id="8" dur="1000" fill="hold"/>
                                        <p:tgtEl>
                                          <p:spTgt spid="20173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1733"/>
                                        </p:tgtEl>
                                        <p:attrNameLst>
                                          <p:attrName>style.visibility</p:attrName>
                                        </p:attrNameLst>
                                      </p:cBhvr>
                                      <p:to>
                                        <p:strVal val="visible"/>
                                      </p:to>
                                    </p:set>
                                    <p:anim calcmode="lin" valueType="num">
                                      <p:cBhvr additive="base">
                                        <p:cTn id="11" dur="1000" fill="hold"/>
                                        <p:tgtEl>
                                          <p:spTgt spid="201733"/>
                                        </p:tgtEl>
                                        <p:attrNameLst>
                                          <p:attrName>ppt_x</p:attrName>
                                        </p:attrNameLst>
                                      </p:cBhvr>
                                      <p:tavLst>
                                        <p:tav tm="0">
                                          <p:val>
                                            <p:strVal val="0-#ppt_w/2"/>
                                          </p:val>
                                        </p:tav>
                                        <p:tav tm="100000">
                                          <p:val>
                                            <p:strVal val="#ppt_x"/>
                                          </p:val>
                                        </p:tav>
                                      </p:tavLst>
                                    </p:anim>
                                    <p:anim calcmode="lin" valueType="num">
                                      <p:cBhvr additive="base">
                                        <p:cTn id="12" dur="1000" fill="hold"/>
                                        <p:tgtEl>
                                          <p:spTgt spid="20173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01734"/>
                                        </p:tgtEl>
                                        <p:attrNameLst>
                                          <p:attrName>style.visibility</p:attrName>
                                        </p:attrNameLst>
                                      </p:cBhvr>
                                      <p:to>
                                        <p:strVal val="visible"/>
                                      </p:to>
                                    </p:set>
                                    <p:anim calcmode="lin" valueType="num">
                                      <p:cBhvr additive="base">
                                        <p:cTn id="16" dur="1000" fill="hold"/>
                                        <p:tgtEl>
                                          <p:spTgt spid="201734"/>
                                        </p:tgtEl>
                                        <p:attrNameLst>
                                          <p:attrName>ppt_x</p:attrName>
                                        </p:attrNameLst>
                                      </p:cBhvr>
                                      <p:tavLst>
                                        <p:tav tm="0">
                                          <p:val>
                                            <p:strVal val="#ppt_x"/>
                                          </p:val>
                                        </p:tav>
                                        <p:tav tm="100000">
                                          <p:val>
                                            <p:strVal val="#ppt_x"/>
                                          </p:val>
                                        </p:tav>
                                      </p:tavLst>
                                    </p:anim>
                                    <p:anim calcmode="lin" valueType="num">
                                      <p:cBhvr additive="base">
                                        <p:cTn id="17" dur="1000" fill="hold"/>
                                        <p:tgtEl>
                                          <p:spTgt spid="201734"/>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01735"/>
                                        </p:tgtEl>
                                        <p:attrNameLst>
                                          <p:attrName>style.visibility</p:attrName>
                                        </p:attrNameLst>
                                      </p:cBhvr>
                                      <p:to>
                                        <p:strVal val="visible"/>
                                      </p:to>
                                    </p:set>
                                    <p:anim calcmode="lin" valueType="num">
                                      <p:cBhvr additive="base">
                                        <p:cTn id="20" dur="1000" fill="hold"/>
                                        <p:tgtEl>
                                          <p:spTgt spid="201735"/>
                                        </p:tgtEl>
                                        <p:attrNameLst>
                                          <p:attrName>ppt_x</p:attrName>
                                        </p:attrNameLst>
                                      </p:cBhvr>
                                      <p:tavLst>
                                        <p:tav tm="0">
                                          <p:val>
                                            <p:strVal val="#ppt_x"/>
                                          </p:val>
                                        </p:tav>
                                        <p:tav tm="100000">
                                          <p:val>
                                            <p:strVal val="#ppt_x"/>
                                          </p:val>
                                        </p:tav>
                                      </p:tavLst>
                                    </p:anim>
                                    <p:anim calcmode="lin" valueType="num">
                                      <p:cBhvr additive="base">
                                        <p:cTn id="21" dur="1000" fill="hold"/>
                                        <p:tgtEl>
                                          <p:spTgt spid="201735"/>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1730">
                                            <p:bg/>
                                          </p:spTgt>
                                        </p:tgtEl>
                                        <p:attrNameLst>
                                          <p:attrName>style.visibility</p:attrName>
                                        </p:attrNameLst>
                                      </p:cBhvr>
                                      <p:to>
                                        <p:strVal val="visible"/>
                                      </p:to>
                                    </p:set>
                                    <p:animEffect transition="in" filter="fade">
                                      <p:cBhvr>
                                        <p:cTn id="25" dur="1000"/>
                                        <p:tgtEl>
                                          <p:spTgt spid="201730">
                                            <p:bg/>
                                          </p:spTgt>
                                        </p:tgtEl>
                                      </p:cBhvr>
                                    </p:animEffect>
                                    <p:anim calcmode="lin" valueType="num">
                                      <p:cBhvr>
                                        <p:cTn id="26" dur="1000" fill="hold"/>
                                        <p:tgtEl>
                                          <p:spTgt spid="201730">
                                            <p:bg/>
                                          </p:spTgt>
                                        </p:tgtEl>
                                        <p:attrNameLst>
                                          <p:attrName>ppt_x</p:attrName>
                                        </p:attrNameLst>
                                      </p:cBhvr>
                                      <p:tavLst>
                                        <p:tav tm="0">
                                          <p:val>
                                            <p:strVal val="#ppt_x"/>
                                          </p:val>
                                        </p:tav>
                                        <p:tav tm="100000">
                                          <p:val>
                                            <p:strVal val="#ppt_x"/>
                                          </p:val>
                                        </p:tav>
                                      </p:tavLst>
                                    </p:anim>
                                    <p:anim calcmode="lin" valueType="num">
                                      <p:cBhvr>
                                        <p:cTn id="27" dur="900" decel="100000" fill="hold"/>
                                        <p:tgtEl>
                                          <p:spTgt spid="201730">
                                            <p:bg/>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1730">
                                            <p:bg/>
                                          </p:spTgt>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201730">
                                            <p:txEl>
                                              <p:pRg st="3" end="3"/>
                                            </p:txEl>
                                          </p:spTgt>
                                        </p:tgtEl>
                                        <p:attrNameLst>
                                          <p:attrName>style.visibility</p:attrName>
                                        </p:attrNameLst>
                                      </p:cBhvr>
                                      <p:to>
                                        <p:strVal val="visible"/>
                                      </p:to>
                                    </p:set>
                                    <p:animEffect transition="in" filter="fade">
                                      <p:cBhvr>
                                        <p:cTn id="32" dur="1000"/>
                                        <p:tgtEl>
                                          <p:spTgt spid="201730">
                                            <p:txEl>
                                              <p:pRg st="3" end="3"/>
                                            </p:txEl>
                                          </p:spTgt>
                                        </p:tgtEl>
                                      </p:cBhvr>
                                    </p:animEffect>
                                    <p:anim calcmode="lin" valueType="num">
                                      <p:cBhvr>
                                        <p:cTn id="33" dur="1000" fill="hold"/>
                                        <p:tgtEl>
                                          <p:spTgt spid="201730">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201730">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1730">
                                            <p:txEl>
                                              <p:pRg st="3" end="3"/>
                                            </p:txEl>
                                          </p:spTgt>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201730">
                                            <p:txEl>
                                              <p:pRg st="4" end="4"/>
                                            </p:txEl>
                                          </p:spTgt>
                                        </p:tgtEl>
                                        <p:attrNameLst>
                                          <p:attrName>style.visibility</p:attrName>
                                        </p:attrNameLst>
                                      </p:cBhvr>
                                      <p:to>
                                        <p:strVal val="visible"/>
                                      </p:to>
                                    </p:set>
                                    <p:animEffect transition="in" filter="fade">
                                      <p:cBhvr>
                                        <p:cTn id="38" dur="1000"/>
                                        <p:tgtEl>
                                          <p:spTgt spid="201730">
                                            <p:txEl>
                                              <p:pRg st="4" end="4"/>
                                            </p:txEl>
                                          </p:spTgt>
                                        </p:tgtEl>
                                      </p:cBhvr>
                                    </p:animEffect>
                                    <p:anim calcmode="lin" valueType="num">
                                      <p:cBhvr>
                                        <p:cTn id="39" dur="1000" fill="hold"/>
                                        <p:tgtEl>
                                          <p:spTgt spid="201730">
                                            <p:txEl>
                                              <p:pRg st="4" end="4"/>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201730">
                                            <p:txEl>
                                              <p:pRg st="4" end="4"/>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01730">
                                            <p:txEl>
                                              <p:pRg st="4" end="4"/>
                                            </p:txEl>
                                          </p:spTgt>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201730">
                                            <p:txEl>
                                              <p:pRg st="5" end="5"/>
                                            </p:txEl>
                                          </p:spTgt>
                                        </p:tgtEl>
                                        <p:attrNameLst>
                                          <p:attrName>style.visibility</p:attrName>
                                        </p:attrNameLst>
                                      </p:cBhvr>
                                      <p:to>
                                        <p:strVal val="visible"/>
                                      </p:to>
                                    </p:set>
                                    <p:animEffect transition="in" filter="fade">
                                      <p:cBhvr>
                                        <p:cTn id="44" dur="1000"/>
                                        <p:tgtEl>
                                          <p:spTgt spid="201730">
                                            <p:txEl>
                                              <p:pRg st="5" end="5"/>
                                            </p:txEl>
                                          </p:spTgt>
                                        </p:tgtEl>
                                      </p:cBhvr>
                                    </p:animEffect>
                                    <p:anim calcmode="lin" valueType="num">
                                      <p:cBhvr>
                                        <p:cTn id="45" dur="1000" fill="hold"/>
                                        <p:tgtEl>
                                          <p:spTgt spid="201730">
                                            <p:txEl>
                                              <p:pRg st="5" end="5"/>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201730">
                                            <p:txEl>
                                              <p:pRg st="5" end="5"/>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01730">
                                            <p:txEl>
                                              <p:pRg st="5" end="5"/>
                                            </p:txEl>
                                          </p:spTgt>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201730">
                                            <p:txEl>
                                              <p:pRg st="6" end="6"/>
                                            </p:txEl>
                                          </p:spTgt>
                                        </p:tgtEl>
                                        <p:attrNameLst>
                                          <p:attrName>style.visibility</p:attrName>
                                        </p:attrNameLst>
                                      </p:cBhvr>
                                      <p:to>
                                        <p:strVal val="visible"/>
                                      </p:to>
                                    </p:set>
                                    <p:animEffect transition="in" filter="fade">
                                      <p:cBhvr>
                                        <p:cTn id="50" dur="1000"/>
                                        <p:tgtEl>
                                          <p:spTgt spid="201730">
                                            <p:txEl>
                                              <p:pRg st="6" end="6"/>
                                            </p:txEl>
                                          </p:spTgt>
                                        </p:tgtEl>
                                      </p:cBhvr>
                                    </p:animEffect>
                                    <p:anim calcmode="lin" valueType="num">
                                      <p:cBhvr>
                                        <p:cTn id="51" dur="1000" fill="hold"/>
                                        <p:tgtEl>
                                          <p:spTgt spid="201730">
                                            <p:txEl>
                                              <p:pRg st="6" end="6"/>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201730">
                                            <p:txEl>
                                              <p:pRg st="6" end="6"/>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01730">
                                            <p:txEl>
                                              <p:pRg st="6" end="6"/>
                                            </p:txEl>
                                          </p:spTgt>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01730">
                                            <p:txEl>
                                              <p:pRg st="7" end="7"/>
                                            </p:txEl>
                                          </p:spTgt>
                                        </p:tgtEl>
                                        <p:attrNameLst>
                                          <p:attrName>style.visibility</p:attrName>
                                        </p:attrNameLst>
                                      </p:cBhvr>
                                      <p:to>
                                        <p:strVal val="visible"/>
                                      </p:to>
                                    </p:set>
                                    <p:animEffect transition="in" filter="fade">
                                      <p:cBhvr>
                                        <p:cTn id="56" dur="1000"/>
                                        <p:tgtEl>
                                          <p:spTgt spid="201730">
                                            <p:txEl>
                                              <p:pRg st="7" end="7"/>
                                            </p:txEl>
                                          </p:spTgt>
                                        </p:tgtEl>
                                      </p:cBhvr>
                                    </p:animEffect>
                                    <p:anim calcmode="lin" valueType="num">
                                      <p:cBhvr>
                                        <p:cTn id="57" dur="1000" fill="hold"/>
                                        <p:tgtEl>
                                          <p:spTgt spid="201730">
                                            <p:txEl>
                                              <p:pRg st="7" end="7"/>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201730">
                                            <p:txEl>
                                              <p:pRg st="7" end="7"/>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01730">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build="p" animBg="1"/>
      <p:bldP spid="201732" grpId="0" animBg="1"/>
      <p:bldP spid="2017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3BDDC789-D7D3-45B1-A4F2-AD3F24D2F7B9}"/>
              </a:ext>
            </a:extLst>
          </p:cNvPr>
          <p:cNvSpPr>
            <a:spLocks noGrp="1" noChangeArrowheads="1"/>
          </p:cNvSpPr>
          <p:nvPr>
            <p:ph type="subTitle" idx="1"/>
          </p:nvPr>
        </p:nvSpPr>
        <p:spPr>
          <a:xfrm>
            <a:off x="0" y="1066800"/>
            <a:ext cx="8001000" cy="5791200"/>
          </a:xfrm>
          <a:solidFill>
            <a:schemeClr val="bg1"/>
          </a:solidFill>
          <a:ln w="63500">
            <a:solidFill>
              <a:schemeClr val="tx1"/>
            </a:solidFill>
            <a:miter lim="800000"/>
            <a:headEnd/>
            <a:tailEnd/>
          </a:ln>
        </p:spPr>
        <p:txBody>
          <a:bodyPr/>
          <a:lstStyle/>
          <a:p>
            <a:pPr algn="l" defTabSz="638175" eaLnBrk="1" hangingPunct="1">
              <a:buFont typeface="Wingdings" panose="05000000000000000000" pitchFamily="2" charset="2"/>
              <a:buChar char="§"/>
            </a:pPr>
            <a:endParaRPr lang="en-US" altLang="en-US" sz="300"/>
          </a:p>
          <a:p>
            <a:pPr algn="l" defTabSz="638175" eaLnBrk="1" hangingPunct="1">
              <a:lnSpc>
                <a:spcPct val="80000"/>
              </a:lnSpc>
              <a:spcBef>
                <a:spcPct val="0"/>
              </a:spcBef>
              <a:buFont typeface="Wingdings" panose="05000000000000000000" pitchFamily="2" charset="2"/>
              <a:buNone/>
            </a:pPr>
            <a:endParaRPr lang="en-US" altLang="en-US" sz="1500" b="1"/>
          </a:p>
        </p:txBody>
      </p:sp>
      <p:sp>
        <p:nvSpPr>
          <p:cNvPr id="203779" name="Rectangle 3">
            <a:extLst>
              <a:ext uri="{FF2B5EF4-FFF2-40B4-BE49-F238E27FC236}">
                <a16:creationId xmlns:a16="http://schemas.microsoft.com/office/drawing/2014/main" id="{A0D97F3B-7FF1-49B1-B509-484DE2AA633E}"/>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203780" name="WordArt 4">
            <a:extLst>
              <a:ext uri="{FF2B5EF4-FFF2-40B4-BE49-F238E27FC236}">
                <a16:creationId xmlns:a16="http://schemas.microsoft.com/office/drawing/2014/main" id="{0E0B2323-2285-4D1D-97A1-1CF00C4DD8C1}"/>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Why Baptism?</a:t>
            </a:r>
          </a:p>
        </p:txBody>
      </p:sp>
      <p:sp>
        <p:nvSpPr>
          <p:cNvPr id="203781" name="Rectangle 5">
            <a:extLst>
              <a:ext uri="{FF2B5EF4-FFF2-40B4-BE49-F238E27FC236}">
                <a16:creationId xmlns:a16="http://schemas.microsoft.com/office/drawing/2014/main" id="{B613B83C-7963-4368-898B-781B2246FCED}"/>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3782" name="WordArt 6">
            <a:extLst>
              <a:ext uri="{FF2B5EF4-FFF2-40B4-BE49-F238E27FC236}">
                <a16:creationId xmlns:a16="http://schemas.microsoft.com/office/drawing/2014/main" id="{ECFBBC86-6F0D-4B88-BD2C-AA1F882D18E5}"/>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fontAlgn="auto"/>
            <a:r>
              <a:rPr lang="en-US" sz="3600" kern="10">
                <a:ln w="9525">
                  <a:solidFill>
                    <a:srgbClr val="000000"/>
                  </a:solidFill>
                  <a:round/>
                  <a:headEnd/>
                  <a:tailEnd/>
                </a:ln>
                <a:solidFill>
                  <a:srgbClr val="FFFFFF"/>
                </a:solidFill>
                <a:latin typeface="Arial Black" panose="020B0A04020102020204" pitchFamily="34" charset="0"/>
              </a:rPr>
              <a:t>CONTRADICTION?</a:t>
            </a:r>
          </a:p>
        </p:txBody>
      </p:sp>
      <p:graphicFrame>
        <p:nvGraphicFramePr>
          <p:cNvPr id="203928" name="Group 152">
            <a:extLst>
              <a:ext uri="{FF2B5EF4-FFF2-40B4-BE49-F238E27FC236}">
                <a16:creationId xmlns:a16="http://schemas.microsoft.com/office/drawing/2014/main" id="{64F9C1CA-DE15-46EC-89B4-D713B13F2870}"/>
              </a:ext>
            </a:extLst>
          </p:cNvPr>
          <p:cNvGraphicFramePr>
            <a:graphicFrameLocks noGrp="1"/>
          </p:cNvGraphicFramePr>
          <p:nvPr/>
        </p:nvGraphicFramePr>
        <p:xfrm>
          <a:off x="457200" y="3124200"/>
          <a:ext cx="2895600" cy="2438400"/>
        </p:xfrm>
        <a:graphic>
          <a:graphicData uri="http://schemas.openxmlformats.org/drawingml/2006/table">
            <a:tbl>
              <a:tblPr/>
              <a:tblGrid>
                <a:gridCol w="2895600">
                  <a:extLst>
                    <a:ext uri="{9D8B030D-6E8A-4147-A177-3AD203B41FA5}">
                      <a16:colId xmlns:a16="http://schemas.microsoft.com/office/drawing/2014/main" val="20000"/>
                    </a:ext>
                  </a:extLst>
                </a:gridCol>
              </a:tblGrid>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3300"/>
                          </a:solidFill>
                          <a:effectLst/>
                          <a:latin typeface="Arial" charset="0"/>
                          <a:cs typeface="Arial" charset="0"/>
                        </a:rPr>
                        <a:t>Baptism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9372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Remission of Sins    </a:t>
                      </a:r>
                      <a:r>
                        <a:rPr kumimoji="0" lang="en-US" sz="1600" b="0" i="0" u="none" strike="noStrike" cap="none" normalizeH="0" baseline="0">
                          <a:ln>
                            <a:noFill/>
                          </a:ln>
                          <a:solidFill>
                            <a:schemeClr val="accent2"/>
                          </a:solidFill>
                          <a:effectLst/>
                          <a:latin typeface="Arial" charset="0"/>
                          <a:cs typeface="Arial" charset="0"/>
                        </a:rPr>
                        <a:t>Acts 2:38</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59213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Good Conscience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1 Pet. 3:21</a:t>
                      </a:r>
                      <a:endParaRPr kumimoji="0" lang="en-US" sz="2300" b="1" i="0" u="none" strike="noStrike" cap="none" normalizeH="0" baseline="0">
                        <a:ln>
                          <a:noFill/>
                        </a:ln>
                        <a:solidFill>
                          <a:schemeClr val="accent2"/>
                        </a:solidFill>
                        <a:effectLst/>
                        <a:latin typeface="Arial"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6604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Wash Away Sin</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Acts 22:16</a:t>
                      </a:r>
                      <a:endParaRPr kumimoji="0" lang="en-US" sz="2300" b="1" i="0" u="none" strike="noStrike" cap="none" normalizeH="0" baseline="0">
                        <a:ln>
                          <a:noFill/>
                        </a:ln>
                        <a:solidFill>
                          <a:schemeClr val="accent2"/>
                        </a:solidFill>
                        <a:effectLst/>
                        <a:latin typeface="Arial"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bl>
          </a:graphicData>
        </a:graphic>
      </p:graphicFrame>
      <p:graphicFrame>
        <p:nvGraphicFramePr>
          <p:cNvPr id="203931" name="Group 155">
            <a:extLst>
              <a:ext uri="{FF2B5EF4-FFF2-40B4-BE49-F238E27FC236}">
                <a16:creationId xmlns:a16="http://schemas.microsoft.com/office/drawing/2014/main" id="{E1C4609F-D7F4-4B47-888A-3A43CB5D4ACC}"/>
              </a:ext>
            </a:extLst>
          </p:cNvPr>
          <p:cNvGraphicFramePr>
            <a:graphicFrameLocks noGrp="1"/>
          </p:cNvGraphicFramePr>
          <p:nvPr/>
        </p:nvGraphicFramePr>
        <p:xfrm>
          <a:off x="5105400" y="3124200"/>
          <a:ext cx="2438400" cy="2455863"/>
        </p:xfrm>
        <a:graphic>
          <a:graphicData uri="http://schemas.openxmlformats.org/drawingml/2006/table">
            <a:tbl>
              <a:tblPr/>
              <a:tblGrid>
                <a:gridCol w="2438400">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3300"/>
                          </a:solidFill>
                          <a:effectLst/>
                          <a:latin typeface="Arial" charset="0"/>
                          <a:cs typeface="Arial" charset="0"/>
                        </a:rPr>
                        <a:t>Blood</a:t>
                      </a:r>
                    </a:p>
                  </a:txBody>
                  <a:tcPr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9372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Forgiveness        </a:t>
                      </a:r>
                      <a:r>
                        <a:rPr kumimoji="0" lang="en-US" sz="1600" b="0" i="0" u="none" strike="noStrike" cap="none" normalizeH="0" baseline="0">
                          <a:ln>
                            <a:noFill/>
                          </a:ln>
                          <a:solidFill>
                            <a:schemeClr val="accent2"/>
                          </a:solidFill>
                          <a:effectLst/>
                          <a:latin typeface="Arial" charset="0"/>
                          <a:cs typeface="Arial" charset="0"/>
                        </a:rPr>
                        <a:t>Eph. 1:7</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59213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Redemption</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Col. 1:14</a:t>
                      </a:r>
                      <a:endParaRPr kumimoji="0" lang="en-US" sz="2300" b="1" i="0" u="none" strike="noStrike" cap="none" normalizeH="0" baseline="0">
                        <a:ln>
                          <a:noFill/>
                        </a:ln>
                        <a:solidFill>
                          <a:schemeClr val="accent2"/>
                        </a:solidFill>
                        <a:effectLst/>
                        <a:latin typeface="Arial"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6604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300" b="1" i="0" u="none" strike="noStrike" cap="none" normalizeH="0" baseline="0">
                          <a:ln>
                            <a:noFill/>
                          </a:ln>
                          <a:solidFill>
                            <a:schemeClr val="accent2"/>
                          </a:solidFill>
                          <a:effectLst/>
                          <a:latin typeface="Arial" charset="0"/>
                          <a:cs typeface="Arial" charset="0"/>
                        </a:rPr>
                        <a:t>Made White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a:ln>
                            <a:noFill/>
                          </a:ln>
                          <a:solidFill>
                            <a:schemeClr val="accent2"/>
                          </a:solidFill>
                          <a:effectLst/>
                          <a:latin typeface="Arial" charset="0"/>
                          <a:cs typeface="Arial" charset="0"/>
                        </a:rPr>
                        <a:t>Rev. 7:14</a:t>
                      </a:r>
                      <a:endParaRPr kumimoji="0" lang="en-US" sz="2300" b="1" i="0" u="none" strike="noStrike" cap="none" normalizeH="0" baseline="0">
                        <a:ln>
                          <a:noFill/>
                        </a:ln>
                        <a:solidFill>
                          <a:schemeClr val="accent2"/>
                        </a:solidFill>
                        <a:effectLst/>
                        <a:latin typeface="Arial"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bl>
          </a:graphicData>
        </a:graphic>
      </p:graphicFrame>
      <p:sp>
        <p:nvSpPr>
          <p:cNvPr id="203897" name="Text Box 121">
            <a:extLst>
              <a:ext uri="{FF2B5EF4-FFF2-40B4-BE49-F238E27FC236}">
                <a16:creationId xmlns:a16="http://schemas.microsoft.com/office/drawing/2014/main" id="{7C5DB406-08E9-4A6F-9E3B-E35BB9A7B28E}"/>
              </a:ext>
            </a:extLst>
          </p:cNvPr>
          <p:cNvSpPr txBox="1">
            <a:spLocks noChangeArrowheads="1"/>
          </p:cNvSpPr>
          <p:nvPr/>
        </p:nvSpPr>
        <p:spPr bwMode="auto">
          <a:xfrm>
            <a:off x="533400" y="1295400"/>
            <a:ext cx="7010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t>Is there a contradiction with the command for baptism and salvation by the blood in John 19:34? </a:t>
            </a:r>
          </a:p>
        </p:txBody>
      </p:sp>
      <p:graphicFrame>
        <p:nvGraphicFramePr>
          <p:cNvPr id="203916" name="Group 140">
            <a:extLst>
              <a:ext uri="{FF2B5EF4-FFF2-40B4-BE49-F238E27FC236}">
                <a16:creationId xmlns:a16="http://schemas.microsoft.com/office/drawing/2014/main" id="{9A4951DD-85C4-4B13-8AC6-D395BF3E4A84}"/>
              </a:ext>
            </a:extLst>
          </p:cNvPr>
          <p:cNvGraphicFramePr>
            <a:graphicFrameLocks noGrp="1"/>
          </p:cNvGraphicFramePr>
          <p:nvPr/>
        </p:nvGraphicFramePr>
        <p:xfrm>
          <a:off x="3352800" y="3124200"/>
          <a:ext cx="1752600" cy="592138"/>
        </p:xfrm>
        <a:graphic>
          <a:graphicData uri="http://schemas.openxmlformats.org/drawingml/2006/table">
            <a:tbl>
              <a:tblPr/>
              <a:tblGrid>
                <a:gridCol w="1752600">
                  <a:extLst>
                    <a:ext uri="{9D8B030D-6E8A-4147-A177-3AD203B41FA5}">
                      <a16:colId xmlns:a16="http://schemas.microsoft.com/office/drawing/2014/main" val="20000"/>
                    </a:ext>
                  </a:extLst>
                </a:gridCol>
              </a:tblGrid>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00"/>
                          </a:solidFill>
                          <a:effectLst/>
                          <a:latin typeface="Arial" charset="0"/>
                          <a:cs typeface="Arial" charset="0"/>
                        </a:rPr>
                        <a:t>Versus</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pic>
        <p:nvPicPr>
          <p:cNvPr id="203912" name="Picture 136" descr="crusfixti">
            <a:extLst>
              <a:ext uri="{FF2B5EF4-FFF2-40B4-BE49-F238E27FC236}">
                <a16:creationId xmlns:a16="http://schemas.microsoft.com/office/drawing/2014/main" id="{33358AF0-D3C3-4E32-830A-3D6350E00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33" r="7495"/>
          <a:stretch>
            <a:fillRect/>
          </a:stretch>
        </p:blipFill>
        <p:spPr bwMode="auto">
          <a:xfrm>
            <a:off x="3776663" y="3962400"/>
            <a:ext cx="9477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additive="base">
                                        <p:cTn id="7" dur="1000" fill="hold"/>
                                        <p:tgtEl>
                                          <p:spTgt spid="203779"/>
                                        </p:tgtEl>
                                        <p:attrNameLst>
                                          <p:attrName>ppt_x</p:attrName>
                                        </p:attrNameLst>
                                      </p:cBhvr>
                                      <p:tavLst>
                                        <p:tav tm="0">
                                          <p:val>
                                            <p:strVal val="0-#ppt_w/2"/>
                                          </p:val>
                                        </p:tav>
                                        <p:tav tm="100000">
                                          <p:val>
                                            <p:strVal val="#ppt_x"/>
                                          </p:val>
                                        </p:tav>
                                      </p:tavLst>
                                    </p:anim>
                                    <p:anim calcmode="lin" valueType="num">
                                      <p:cBhvr additive="base">
                                        <p:cTn id="8" dur="1000" fill="hold"/>
                                        <p:tgtEl>
                                          <p:spTgt spid="20377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3780"/>
                                        </p:tgtEl>
                                        <p:attrNameLst>
                                          <p:attrName>style.visibility</p:attrName>
                                        </p:attrNameLst>
                                      </p:cBhvr>
                                      <p:to>
                                        <p:strVal val="visible"/>
                                      </p:to>
                                    </p:set>
                                    <p:anim calcmode="lin" valueType="num">
                                      <p:cBhvr additive="base">
                                        <p:cTn id="11" dur="1000" fill="hold"/>
                                        <p:tgtEl>
                                          <p:spTgt spid="203780"/>
                                        </p:tgtEl>
                                        <p:attrNameLst>
                                          <p:attrName>ppt_x</p:attrName>
                                        </p:attrNameLst>
                                      </p:cBhvr>
                                      <p:tavLst>
                                        <p:tav tm="0">
                                          <p:val>
                                            <p:strVal val="0-#ppt_w/2"/>
                                          </p:val>
                                        </p:tav>
                                        <p:tav tm="100000">
                                          <p:val>
                                            <p:strVal val="#ppt_x"/>
                                          </p:val>
                                        </p:tav>
                                      </p:tavLst>
                                    </p:anim>
                                    <p:anim calcmode="lin" valueType="num">
                                      <p:cBhvr additive="base">
                                        <p:cTn id="12" dur="1000" fill="hold"/>
                                        <p:tgtEl>
                                          <p:spTgt spid="20378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03781"/>
                                        </p:tgtEl>
                                        <p:attrNameLst>
                                          <p:attrName>style.visibility</p:attrName>
                                        </p:attrNameLst>
                                      </p:cBhvr>
                                      <p:to>
                                        <p:strVal val="visible"/>
                                      </p:to>
                                    </p:set>
                                    <p:anim calcmode="lin" valueType="num">
                                      <p:cBhvr additive="base">
                                        <p:cTn id="16" dur="1000" fill="hold"/>
                                        <p:tgtEl>
                                          <p:spTgt spid="203781"/>
                                        </p:tgtEl>
                                        <p:attrNameLst>
                                          <p:attrName>ppt_x</p:attrName>
                                        </p:attrNameLst>
                                      </p:cBhvr>
                                      <p:tavLst>
                                        <p:tav tm="0">
                                          <p:val>
                                            <p:strVal val="#ppt_x"/>
                                          </p:val>
                                        </p:tav>
                                        <p:tav tm="100000">
                                          <p:val>
                                            <p:strVal val="#ppt_x"/>
                                          </p:val>
                                        </p:tav>
                                      </p:tavLst>
                                    </p:anim>
                                    <p:anim calcmode="lin" valueType="num">
                                      <p:cBhvr additive="base">
                                        <p:cTn id="17" dur="1000" fill="hold"/>
                                        <p:tgtEl>
                                          <p:spTgt spid="203781"/>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03782"/>
                                        </p:tgtEl>
                                        <p:attrNameLst>
                                          <p:attrName>style.visibility</p:attrName>
                                        </p:attrNameLst>
                                      </p:cBhvr>
                                      <p:to>
                                        <p:strVal val="visible"/>
                                      </p:to>
                                    </p:set>
                                    <p:anim calcmode="lin" valueType="num">
                                      <p:cBhvr additive="base">
                                        <p:cTn id="20" dur="1000" fill="hold"/>
                                        <p:tgtEl>
                                          <p:spTgt spid="203782"/>
                                        </p:tgtEl>
                                        <p:attrNameLst>
                                          <p:attrName>ppt_x</p:attrName>
                                        </p:attrNameLst>
                                      </p:cBhvr>
                                      <p:tavLst>
                                        <p:tav tm="0">
                                          <p:val>
                                            <p:strVal val="#ppt_x"/>
                                          </p:val>
                                        </p:tav>
                                        <p:tav tm="100000">
                                          <p:val>
                                            <p:strVal val="#ppt_x"/>
                                          </p:val>
                                        </p:tav>
                                      </p:tavLst>
                                    </p:anim>
                                    <p:anim calcmode="lin" valueType="num">
                                      <p:cBhvr additive="base">
                                        <p:cTn id="21" dur="1000" fill="hold"/>
                                        <p:tgtEl>
                                          <p:spTgt spid="203782"/>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37" presetClass="entr" presetSubtype="0" fill="hold" grpId="0" nodeType="afterEffect" nodePh="1">
                                  <p:stCondLst>
                                    <p:cond delay="0"/>
                                  </p:stCondLst>
                                  <p:endCondLst>
                                    <p:cond evt="begin" delay="0">
                                      <p:tn val="23"/>
                                    </p:cond>
                                  </p:endCondLst>
                                  <p:childTnLst>
                                    <p:set>
                                      <p:cBhvr>
                                        <p:cTn id="24" dur="1" fill="hold">
                                          <p:stCondLst>
                                            <p:cond delay="0"/>
                                          </p:stCondLst>
                                        </p:cTn>
                                        <p:tgtEl>
                                          <p:spTgt spid="203778">
                                            <p:bg/>
                                          </p:spTgt>
                                        </p:tgtEl>
                                        <p:attrNameLst>
                                          <p:attrName>style.visibility</p:attrName>
                                        </p:attrNameLst>
                                      </p:cBhvr>
                                      <p:to>
                                        <p:strVal val="visible"/>
                                      </p:to>
                                    </p:set>
                                    <p:animEffect transition="in" filter="fade">
                                      <p:cBhvr>
                                        <p:cTn id="25" dur="1000"/>
                                        <p:tgtEl>
                                          <p:spTgt spid="203778">
                                            <p:bg/>
                                          </p:spTgt>
                                        </p:tgtEl>
                                      </p:cBhvr>
                                    </p:animEffect>
                                    <p:anim calcmode="lin" valueType="num">
                                      <p:cBhvr>
                                        <p:cTn id="26" dur="1000" fill="hold"/>
                                        <p:tgtEl>
                                          <p:spTgt spid="203778">
                                            <p:bg/>
                                          </p:spTgt>
                                        </p:tgtEl>
                                        <p:attrNameLst>
                                          <p:attrName>ppt_x</p:attrName>
                                        </p:attrNameLst>
                                      </p:cBhvr>
                                      <p:tavLst>
                                        <p:tav tm="0">
                                          <p:val>
                                            <p:strVal val="#ppt_x"/>
                                          </p:val>
                                        </p:tav>
                                        <p:tav tm="100000">
                                          <p:val>
                                            <p:strVal val="#ppt_x"/>
                                          </p:val>
                                        </p:tav>
                                      </p:tavLst>
                                    </p:anim>
                                    <p:anim calcmode="lin" valueType="num">
                                      <p:cBhvr>
                                        <p:cTn id="27" dur="900" decel="100000" fill="hold"/>
                                        <p:tgtEl>
                                          <p:spTgt spid="203778">
                                            <p:bg/>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3778">
                                            <p:bg/>
                                          </p:spTgt>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203897"/>
                                        </p:tgtEl>
                                        <p:attrNameLst>
                                          <p:attrName>style.visibility</p:attrName>
                                        </p:attrNameLst>
                                      </p:cBhvr>
                                      <p:to>
                                        <p:strVal val="visible"/>
                                      </p:to>
                                    </p:set>
                                    <p:animEffect transition="in" filter="fade">
                                      <p:cBhvr>
                                        <p:cTn id="32" dur="1000"/>
                                        <p:tgtEl>
                                          <p:spTgt spid="203897"/>
                                        </p:tgtEl>
                                      </p:cBhvr>
                                    </p:animEffect>
                                    <p:anim calcmode="lin" valueType="num">
                                      <p:cBhvr>
                                        <p:cTn id="33" dur="1000" fill="hold"/>
                                        <p:tgtEl>
                                          <p:spTgt spid="203897"/>
                                        </p:tgtEl>
                                        <p:attrNameLst>
                                          <p:attrName>ppt_x</p:attrName>
                                        </p:attrNameLst>
                                      </p:cBhvr>
                                      <p:tavLst>
                                        <p:tav tm="0">
                                          <p:val>
                                            <p:strVal val="#ppt_x"/>
                                          </p:val>
                                        </p:tav>
                                        <p:tav tm="100000">
                                          <p:val>
                                            <p:strVal val="#ppt_x"/>
                                          </p:val>
                                        </p:tav>
                                      </p:tavLst>
                                    </p:anim>
                                    <p:anim calcmode="lin" valueType="num">
                                      <p:cBhvr>
                                        <p:cTn id="34" dur="900" decel="100000" fill="hold"/>
                                        <p:tgtEl>
                                          <p:spTgt spid="20389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3897"/>
                                        </p:tgtEl>
                                        <p:attrNameLst>
                                          <p:attrName>ppt_y</p:attrName>
                                        </p:attrNameLst>
                                      </p:cBhvr>
                                      <p:tavLst>
                                        <p:tav tm="0">
                                          <p:val>
                                            <p:strVal val="#ppt_y-.03"/>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7" presetClass="entr" presetSubtype="0" fill="hold" nodeType="clickEffect">
                                  <p:stCondLst>
                                    <p:cond delay="0"/>
                                  </p:stCondLst>
                                  <p:childTnLst>
                                    <p:set>
                                      <p:cBhvr>
                                        <p:cTn id="39" dur="1" fill="hold">
                                          <p:stCondLst>
                                            <p:cond delay="0"/>
                                          </p:stCondLst>
                                        </p:cTn>
                                        <p:tgtEl>
                                          <p:spTgt spid="203928"/>
                                        </p:tgtEl>
                                        <p:attrNameLst>
                                          <p:attrName>style.visibility</p:attrName>
                                        </p:attrNameLst>
                                      </p:cBhvr>
                                      <p:to>
                                        <p:strVal val="visible"/>
                                      </p:to>
                                    </p:set>
                                    <p:animEffect transition="in" filter="fade">
                                      <p:cBhvr>
                                        <p:cTn id="40" dur="1000"/>
                                        <p:tgtEl>
                                          <p:spTgt spid="203928"/>
                                        </p:tgtEl>
                                      </p:cBhvr>
                                    </p:animEffect>
                                    <p:anim calcmode="lin" valueType="num">
                                      <p:cBhvr>
                                        <p:cTn id="41" dur="1000" fill="hold"/>
                                        <p:tgtEl>
                                          <p:spTgt spid="203928"/>
                                        </p:tgtEl>
                                        <p:attrNameLst>
                                          <p:attrName>ppt_x</p:attrName>
                                        </p:attrNameLst>
                                      </p:cBhvr>
                                      <p:tavLst>
                                        <p:tav tm="0">
                                          <p:val>
                                            <p:strVal val="#ppt_x"/>
                                          </p:val>
                                        </p:tav>
                                        <p:tav tm="100000">
                                          <p:val>
                                            <p:strVal val="#ppt_x"/>
                                          </p:val>
                                        </p:tav>
                                      </p:tavLst>
                                    </p:anim>
                                    <p:anim calcmode="lin" valueType="num">
                                      <p:cBhvr>
                                        <p:cTn id="42" dur="900" decel="100000" fill="hold"/>
                                        <p:tgtEl>
                                          <p:spTgt spid="203928"/>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03928"/>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203916"/>
                                        </p:tgtEl>
                                        <p:attrNameLst>
                                          <p:attrName>style.visibility</p:attrName>
                                        </p:attrNameLst>
                                      </p:cBhvr>
                                      <p:to>
                                        <p:strVal val="visible"/>
                                      </p:to>
                                    </p:set>
                                    <p:animEffect transition="in" filter="fade">
                                      <p:cBhvr>
                                        <p:cTn id="46" dur="1000"/>
                                        <p:tgtEl>
                                          <p:spTgt spid="203916"/>
                                        </p:tgtEl>
                                      </p:cBhvr>
                                    </p:animEffect>
                                    <p:anim calcmode="lin" valueType="num">
                                      <p:cBhvr>
                                        <p:cTn id="47" dur="1000" fill="hold"/>
                                        <p:tgtEl>
                                          <p:spTgt spid="203916"/>
                                        </p:tgtEl>
                                        <p:attrNameLst>
                                          <p:attrName>ppt_x</p:attrName>
                                        </p:attrNameLst>
                                      </p:cBhvr>
                                      <p:tavLst>
                                        <p:tav tm="0">
                                          <p:val>
                                            <p:strVal val="#ppt_x"/>
                                          </p:val>
                                        </p:tav>
                                        <p:tav tm="100000">
                                          <p:val>
                                            <p:strVal val="#ppt_x"/>
                                          </p:val>
                                        </p:tav>
                                      </p:tavLst>
                                    </p:anim>
                                    <p:anim calcmode="lin" valueType="num">
                                      <p:cBhvr>
                                        <p:cTn id="48" dur="900" decel="100000" fill="hold"/>
                                        <p:tgtEl>
                                          <p:spTgt spid="20391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03916"/>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203912"/>
                                        </p:tgtEl>
                                        <p:attrNameLst>
                                          <p:attrName>style.visibility</p:attrName>
                                        </p:attrNameLst>
                                      </p:cBhvr>
                                      <p:to>
                                        <p:strVal val="visible"/>
                                      </p:to>
                                    </p:set>
                                    <p:animEffect transition="in" filter="fade">
                                      <p:cBhvr>
                                        <p:cTn id="52" dur="1000"/>
                                        <p:tgtEl>
                                          <p:spTgt spid="203912"/>
                                        </p:tgtEl>
                                      </p:cBhvr>
                                    </p:animEffect>
                                    <p:anim calcmode="lin" valueType="num">
                                      <p:cBhvr>
                                        <p:cTn id="53" dur="1000" fill="hold"/>
                                        <p:tgtEl>
                                          <p:spTgt spid="203912"/>
                                        </p:tgtEl>
                                        <p:attrNameLst>
                                          <p:attrName>ppt_x</p:attrName>
                                        </p:attrNameLst>
                                      </p:cBhvr>
                                      <p:tavLst>
                                        <p:tav tm="0">
                                          <p:val>
                                            <p:strVal val="#ppt_x"/>
                                          </p:val>
                                        </p:tav>
                                        <p:tav tm="100000">
                                          <p:val>
                                            <p:strVal val="#ppt_x"/>
                                          </p:val>
                                        </p:tav>
                                      </p:tavLst>
                                    </p:anim>
                                    <p:anim calcmode="lin" valueType="num">
                                      <p:cBhvr>
                                        <p:cTn id="54" dur="900" decel="100000" fill="hold"/>
                                        <p:tgtEl>
                                          <p:spTgt spid="2039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03912"/>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203931"/>
                                        </p:tgtEl>
                                        <p:attrNameLst>
                                          <p:attrName>style.visibility</p:attrName>
                                        </p:attrNameLst>
                                      </p:cBhvr>
                                      <p:to>
                                        <p:strVal val="visible"/>
                                      </p:to>
                                    </p:set>
                                    <p:animEffect transition="in" filter="fade">
                                      <p:cBhvr>
                                        <p:cTn id="58" dur="1000"/>
                                        <p:tgtEl>
                                          <p:spTgt spid="203931"/>
                                        </p:tgtEl>
                                      </p:cBhvr>
                                    </p:animEffect>
                                    <p:anim calcmode="lin" valueType="num">
                                      <p:cBhvr>
                                        <p:cTn id="59" dur="1000" fill="hold"/>
                                        <p:tgtEl>
                                          <p:spTgt spid="203931"/>
                                        </p:tgtEl>
                                        <p:attrNameLst>
                                          <p:attrName>ppt_x</p:attrName>
                                        </p:attrNameLst>
                                      </p:cBhvr>
                                      <p:tavLst>
                                        <p:tav tm="0">
                                          <p:val>
                                            <p:strVal val="#ppt_x"/>
                                          </p:val>
                                        </p:tav>
                                        <p:tav tm="100000">
                                          <p:val>
                                            <p:strVal val="#ppt_x"/>
                                          </p:val>
                                        </p:tav>
                                      </p:tavLst>
                                    </p:anim>
                                    <p:anim calcmode="lin" valueType="num">
                                      <p:cBhvr>
                                        <p:cTn id="60" dur="900" decel="100000" fill="hold"/>
                                        <p:tgtEl>
                                          <p:spTgt spid="20393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039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build="p" animBg="1"/>
      <p:bldP spid="203779" grpId="0" animBg="1"/>
      <p:bldP spid="203781" grpId="0" animBg="1"/>
      <p:bldP spid="20389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7A6F948-A889-41B4-B765-BACA7A71498A}"/>
              </a:ext>
            </a:extLst>
          </p:cNvPr>
          <p:cNvSpPr>
            <a:spLocks noGrp="1" noChangeArrowheads="1"/>
          </p:cNvSpPr>
          <p:nvPr>
            <p:ph type="subTitle" idx="1"/>
          </p:nvPr>
        </p:nvSpPr>
        <p:spPr>
          <a:xfrm>
            <a:off x="0" y="1066800"/>
            <a:ext cx="8001000" cy="5791200"/>
          </a:xfrm>
          <a:solidFill>
            <a:schemeClr val="tx1"/>
          </a:solidFill>
          <a:ln w="63500">
            <a:solidFill>
              <a:schemeClr val="tx1"/>
            </a:solidFill>
            <a:miter lim="800000"/>
            <a:headEnd/>
            <a:tailEnd/>
          </a:ln>
        </p:spPr>
        <p:txBody>
          <a:bodyPr/>
          <a:lstStyle/>
          <a:p>
            <a:pPr algn="l" defTabSz="638175" eaLnBrk="1" hangingPunct="1">
              <a:buFont typeface="Wingdings" panose="05000000000000000000" pitchFamily="2" charset="2"/>
              <a:buChar char="§"/>
            </a:pPr>
            <a:endParaRPr lang="en-US" altLang="en-US" sz="300"/>
          </a:p>
          <a:p>
            <a:pPr algn="l" defTabSz="638175" eaLnBrk="1" hangingPunct="1">
              <a:lnSpc>
                <a:spcPct val="80000"/>
              </a:lnSpc>
              <a:spcBef>
                <a:spcPct val="0"/>
              </a:spcBef>
              <a:buFont typeface="Wingdings" panose="05000000000000000000" pitchFamily="2" charset="2"/>
              <a:buNone/>
            </a:pPr>
            <a:endParaRPr lang="en-US" altLang="en-US" sz="1500" b="1"/>
          </a:p>
          <a:p>
            <a:pPr lvl="1" algn="l" defTabSz="638175" eaLnBrk="1" hangingPunct="1">
              <a:lnSpc>
                <a:spcPct val="80000"/>
              </a:lnSpc>
              <a:spcBef>
                <a:spcPct val="0"/>
              </a:spcBef>
              <a:buFont typeface="Wingdings" panose="05000000000000000000" pitchFamily="2" charset="2"/>
              <a:buNone/>
            </a:pPr>
            <a:endParaRPr lang="en-US" altLang="en-US" sz="3000" b="1"/>
          </a:p>
        </p:txBody>
      </p:sp>
      <p:sp>
        <p:nvSpPr>
          <p:cNvPr id="205827" name="Rectangle 3">
            <a:extLst>
              <a:ext uri="{FF2B5EF4-FFF2-40B4-BE49-F238E27FC236}">
                <a16:creationId xmlns:a16="http://schemas.microsoft.com/office/drawing/2014/main" id="{E59E5C3E-22CA-4CCB-AFCF-FA1ED4B69F41}"/>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205828" name="WordArt 4">
            <a:extLst>
              <a:ext uri="{FF2B5EF4-FFF2-40B4-BE49-F238E27FC236}">
                <a16:creationId xmlns:a16="http://schemas.microsoft.com/office/drawing/2014/main" id="{DB5B97E6-F901-45AB-99BA-0C6BB3FDCDFA}"/>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How Would You Be</a:t>
            </a:r>
          </a:p>
        </p:txBody>
      </p:sp>
      <p:sp>
        <p:nvSpPr>
          <p:cNvPr id="205829" name="Rectangle 5">
            <a:extLst>
              <a:ext uri="{FF2B5EF4-FFF2-40B4-BE49-F238E27FC236}">
                <a16:creationId xmlns:a16="http://schemas.microsoft.com/office/drawing/2014/main" id="{A17224A0-6A13-4010-BD4D-B437E6D8AB16}"/>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5830" name="WordArt 6">
            <a:extLst>
              <a:ext uri="{FF2B5EF4-FFF2-40B4-BE49-F238E27FC236}">
                <a16:creationId xmlns:a16="http://schemas.microsoft.com/office/drawing/2014/main" id="{99D2FD7B-D26F-493A-907A-05ACE8911605}"/>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fontAlgn="auto"/>
            <a:r>
              <a:rPr lang="en-US" sz="3600" kern="10">
                <a:ln w="9525">
                  <a:solidFill>
                    <a:srgbClr val="000000"/>
                  </a:solidFill>
                  <a:round/>
                  <a:headEnd/>
                  <a:tailEnd/>
                </a:ln>
                <a:solidFill>
                  <a:srgbClr val="FFFFFF"/>
                </a:solidFill>
                <a:latin typeface="Arial Black" panose="020B0A04020102020204" pitchFamily="34" charset="0"/>
              </a:rPr>
              <a:t>BURIED?</a:t>
            </a:r>
          </a:p>
        </p:txBody>
      </p:sp>
      <p:pic>
        <p:nvPicPr>
          <p:cNvPr id="205831" name="Picture 7" descr="RE00019_">
            <a:extLst>
              <a:ext uri="{FF2B5EF4-FFF2-40B4-BE49-F238E27FC236}">
                <a16:creationId xmlns:a16="http://schemas.microsoft.com/office/drawing/2014/main" id="{2312C21A-4E11-4028-BFAC-FABC689C6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06625"/>
            <a:ext cx="17081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2" name="Picture 8" descr="BD07701_">
            <a:extLst>
              <a:ext uri="{FF2B5EF4-FFF2-40B4-BE49-F238E27FC236}">
                <a16:creationId xmlns:a16="http://schemas.microsoft.com/office/drawing/2014/main" id="{7EB19852-CBC5-43E1-9529-02061B192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79650"/>
            <a:ext cx="11461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3" name="Line 9">
            <a:extLst>
              <a:ext uri="{FF2B5EF4-FFF2-40B4-BE49-F238E27FC236}">
                <a16:creationId xmlns:a16="http://schemas.microsoft.com/office/drawing/2014/main" id="{3DE53953-7DD0-47E7-9764-EDDED0E7A5AB}"/>
              </a:ext>
            </a:extLst>
          </p:cNvPr>
          <p:cNvSpPr>
            <a:spLocks noChangeShapeType="1"/>
          </p:cNvSpPr>
          <p:nvPr/>
        </p:nvSpPr>
        <p:spPr bwMode="auto">
          <a:xfrm>
            <a:off x="1981200" y="4191000"/>
            <a:ext cx="457200" cy="685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34" name="Line 10">
            <a:extLst>
              <a:ext uri="{FF2B5EF4-FFF2-40B4-BE49-F238E27FC236}">
                <a16:creationId xmlns:a16="http://schemas.microsoft.com/office/drawing/2014/main" id="{EE3805B4-6667-45CD-AB48-476942376EBB}"/>
              </a:ext>
            </a:extLst>
          </p:cNvPr>
          <p:cNvSpPr>
            <a:spLocks noChangeShapeType="1"/>
          </p:cNvSpPr>
          <p:nvPr/>
        </p:nvSpPr>
        <p:spPr bwMode="auto">
          <a:xfrm rot="11180957" flipH="1">
            <a:off x="5638800" y="4191000"/>
            <a:ext cx="381000" cy="685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35" name="Text Box 11">
            <a:extLst>
              <a:ext uri="{FF2B5EF4-FFF2-40B4-BE49-F238E27FC236}">
                <a16:creationId xmlns:a16="http://schemas.microsoft.com/office/drawing/2014/main" id="{787110A3-A5AC-4178-B395-59E53D791546}"/>
              </a:ext>
            </a:extLst>
          </p:cNvPr>
          <p:cNvSpPr txBox="1">
            <a:spLocks noChangeArrowheads="1"/>
          </p:cNvSpPr>
          <p:nvPr/>
        </p:nvSpPr>
        <p:spPr bwMode="auto">
          <a:xfrm>
            <a:off x="12954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chemeClr val="bg1"/>
                </a:solidFill>
                <a:latin typeface="Plump MT" pitchFamily="34" charset="0"/>
              </a:rPr>
              <a:t>DIED</a:t>
            </a:r>
          </a:p>
        </p:txBody>
      </p:sp>
      <p:sp>
        <p:nvSpPr>
          <p:cNvPr id="205836" name="Text Box 12">
            <a:extLst>
              <a:ext uri="{FF2B5EF4-FFF2-40B4-BE49-F238E27FC236}">
                <a16:creationId xmlns:a16="http://schemas.microsoft.com/office/drawing/2014/main" id="{4DC53D73-B492-48E9-99C0-5241407552B0}"/>
              </a:ext>
            </a:extLst>
          </p:cNvPr>
          <p:cNvSpPr txBox="1">
            <a:spLocks noChangeArrowheads="1"/>
          </p:cNvSpPr>
          <p:nvPr/>
        </p:nvSpPr>
        <p:spPr bwMode="auto">
          <a:xfrm>
            <a:off x="56388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chemeClr val="bg1"/>
                </a:solidFill>
                <a:latin typeface="Plump MT" pitchFamily="34" charset="0"/>
              </a:rPr>
              <a:t>ALIVE</a:t>
            </a:r>
          </a:p>
        </p:txBody>
      </p:sp>
      <p:sp>
        <p:nvSpPr>
          <p:cNvPr id="205837" name="Text Box 13">
            <a:extLst>
              <a:ext uri="{FF2B5EF4-FFF2-40B4-BE49-F238E27FC236}">
                <a16:creationId xmlns:a16="http://schemas.microsoft.com/office/drawing/2014/main" id="{81971B7B-02D9-4D84-B67C-75B76B78DD92}"/>
              </a:ext>
            </a:extLst>
          </p:cNvPr>
          <p:cNvSpPr txBox="1">
            <a:spLocks noChangeArrowheads="1"/>
          </p:cNvSpPr>
          <p:nvPr/>
        </p:nvSpPr>
        <p:spPr bwMode="auto">
          <a:xfrm>
            <a:off x="2667000" y="5105400"/>
            <a:ext cx="281305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5400" b="1"/>
              <a:t>BURIED</a:t>
            </a:r>
          </a:p>
        </p:txBody>
      </p:sp>
      <p:sp>
        <p:nvSpPr>
          <p:cNvPr id="205840" name="WordArt 16">
            <a:extLst>
              <a:ext uri="{FF2B5EF4-FFF2-40B4-BE49-F238E27FC236}">
                <a16:creationId xmlns:a16="http://schemas.microsoft.com/office/drawing/2014/main" id="{31FE4BE0-687B-47A1-B0A3-29490F0197CC}"/>
              </a:ext>
            </a:extLst>
          </p:cNvPr>
          <p:cNvSpPr>
            <a:spLocks noChangeArrowheads="1" noChangeShapeType="1" noTextEdit="1"/>
          </p:cNvSpPr>
          <p:nvPr/>
        </p:nvSpPr>
        <p:spPr bwMode="auto">
          <a:xfrm>
            <a:off x="3019425" y="2057400"/>
            <a:ext cx="1933575" cy="990600"/>
          </a:xfrm>
          <a:prstGeom prst="rect">
            <a:avLst/>
          </a:prstGeom>
        </p:spPr>
        <p:txBody>
          <a:bodyPr wrap="none" fromWordArt="1">
            <a:prstTxWarp prst="textPlain">
              <a:avLst>
                <a:gd name="adj" fmla="val 50000"/>
              </a:avLst>
            </a:prstTxWarp>
          </a:bodyPr>
          <a:lstStyle/>
          <a:p>
            <a:r>
              <a:rPr lang="en-US" sz="3600" kern="10">
                <a:ln w="25400">
                  <a:solidFill>
                    <a:srgbClr val="FF0000"/>
                  </a:solidFill>
                  <a:round/>
                  <a:headEnd/>
                  <a:tailEnd/>
                </a:ln>
                <a:solidFill>
                  <a:schemeClr val="bg1"/>
                </a:solidFill>
                <a:latin typeface="Arial Black" panose="020B0A04020102020204" pitchFamily="34" charset="0"/>
              </a:rPr>
              <a:t>CHRIST</a:t>
            </a:r>
          </a:p>
        </p:txBody>
      </p:sp>
      <p:sp>
        <p:nvSpPr>
          <p:cNvPr id="205841" name="WordArt 17">
            <a:extLst>
              <a:ext uri="{FF2B5EF4-FFF2-40B4-BE49-F238E27FC236}">
                <a16:creationId xmlns:a16="http://schemas.microsoft.com/office/drawing/2014/main" id="{9CE2DB86-5443-43D3-AF32-23CAF72405B0}"/>
              </a:ext>
            </a:extLst>
          </p:cNvPr>
          <p:cNvSpPr>
            <a:spLocks noChangeArrowheads="1" noChangeShapeType="1" noTextEdit="1"/>
          </p:cNvSpPr>
          <p:nvPr/>
        </p:nvSpPr>
        <p:spPr bwMode="auto">
          <a:xfrm>
            <a:off x="2743200" y="3352800"/>
            <a:ext cx="2438400" cy="457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panose="020B0A04020102020204" pitchFamily="34" charset="0"/>
              </a:rPr>
              <a:t>Rom. 6:3-4</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5827"/>
                                        </p:tgtEl>
                                        <p:attrNameLst>
                                          <p:attrName>style.visibility</p:attrName>
                                        </p:attrNameLst>
                                      </p:cBhvr>
                                      <p:to>
                                        <p:strVal val="visible"/>
                                      </p:to>
                                    </p:set>
                                    <p:anim calcmode="lin" valueType="num">
                                      <p:cBhvr additive="base">
                                        <p:cTn id="7" dur="1000" fill="hold"/>
                                        <p:tgtEl>
                                          <p:spTgt spid="205827"/>
                                        </p:tgtEl>
                                        <p:attrNameLst>
                                          <p:attrName>ppt_x</p:attrName>
                                        </p:attrNameLst>
                                      </p:cBhvr>
                                      <p:tavLst>
                                        <p:tav tm="0">
                                          <p:val>
                                            <p:strVal val="0-#ppt_w/2"/>
                                          </p:val>
                                        </p:tav>
                                        <p:tav tm="100000">
                                          <p:val>
                                            <p:strVal val="#ppt_x"/>
                                          </p:val>
                                        </p:tav>
                                      </p:tavLst>
                                    </p:anim>
                                    <p:anim calcmode="lin" valueType="num">
                                      <p:cBhvr additive="base">
                                        <p:cTn id="8" dur="1000" fill="hold"/>
                                        <p:tgtEl>
                                          <p:spTgt spid="2058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828"/>
                                        </p:tgtEl>
                                        <p:attrNameLst>
                                          <p:attrName>style.visibility</p:attrName>
                                        </p:attrNameLst>
                                      </p:cBhvr>
                                      <p:to>
                                        <p:strVal val="visible"/>
                                      </p:to>
                                    </p:set>
                                    <p:anim calcmode="lin" valueType="num">
                                      <p:cBhvr additive="base">
                                        <p:cTn id="11" dur="1000" fill="hold"/>
                                        <p:tgtEl>
                                          <p:spTgt spid="205828"/>
                                        </p:tgtEl>
                                        <p:attrNameLst>
                                          <p:attrName>ppt_x</p:attrName>
                                        </p:attrNameLst>
                                      </p:cBhvr>
                                      <p:tavLst>
                                        <p:tav tm="0">
                                          <p:val>
                                            <p:strVal val="0-#ppt_w/2"/>
                                          </p:val>
                                        </p:tav>
                                        <p:tav tm="100000">
                                          <p:val>
                                            <p:strVal val="#ppt_x"/>
                                          </p:val>
                                        </p:tav>
                                      </p:tavLst>
                                    </p:anim>
                                    <p:anim calcmode="lin" valueType="num">
                                      <p:cBhvr additive="base">
                                        <p:cTn id="12" dur="1000" fill="hold"/>
                                        <p:tgtEl>
                                          <p:spTgt spid="20582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05829"/>
                                        </p:tgtEl>
                                        <p:attrNameLst>
                                          <p:attrName>style.visibility</p:attrName>
                                        </p:attrNameLst>
                                      </p:cBhvr>
                                      <p:to>
                                        <p:strVal val="visible"/>
                                      </p:to>
                                    </p:set>
                                    <p:anim calcmode="lin" valueType="num">
                                      <p:cBhvr additive="base">
                                        <p:cTn id="16" dur="1000" fill="hold"/>
                                        <p:tgtEl>
                                          <p:spTgt spid="205829"/>
                                        </p:tgtEl>
                                        <p:attrNameLst>
                                          <p:attrName>ppt_x</p:attrName>
                                        </p:attrNameLst>
                                      </p:cBhvr>
                                      <p:tavLst>
                                        <p:tav tm="0">
                                          <p:val>
                                            <p:strVal val="#ppt_x"/>
                                          </p:val>
                                        </p:tav>
                                        <p:tav tm="100000">
                                          <p:val>
                                            <p:strVal val="#ppt_x"/>
                                          </p:val>
                                        </p:tav>
                                      </p:tavLst>
                                    </p:anim>
                                    <p:anim calcmode="lin" valueType="num">
                                      <p:cBhvr additive="base">
                                        <p:cTn id="17" dur="1000" fill="hold"/>
                                        <p:tgtEl>
                                          <p:spTgt spid="20582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05830"/>
                                        </p:tgtEl>
                                        <p:attrNameLst>
                                          <p:attrName>style.visibility</p:attrName>
                                        </p:attrNameLst>
                                      </p:cBhvr>
                                      <p:to>
                                        <p:strVal val="visible"/>
                                      </p:to>
                                    </p:set>
                                    <p:anim calcmode="lin" valueType="num">
                                      <p:cBhvr additive="base">
                                        <p:cTn id="20" dur="1000" fill="hold"/>
                                        <p:tgtEl>
                                          <p:spTgt spid="205830"/>
                                        </p:tgtEl>
                                        <p:attrNameLst>
                                          <p:attrName>ppt_x</p:attrName>
                                        </p:attrNameLst>
                                      </p:cBhvr>
                                      <p:tavLst>
                                        <p:tav tm="0">
                                          <p:val>
                                            <p:strVal val="#ppt_x"/>
                                          </p:val>
                                        </p:tav>
                                        <p:tav tm="100000">
                                          <p:val>
                                            <p:strVal val="#ppt_x"/>
                                          </p:val>
                                        </p:tav>
                                      </p:tavLst>
                                    </p:anim>
                                    <p:anim calcmode="lin" valueType="num">
                                      <p:cBhvr additive="base">
                                        <p:cTn id="21" dur="1000" fill="hold"/>
                                        <p:tgtEl>
                                          <p:spTgt spid="205830"/>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37" presetClass="entr" presetSubtype="0" fill="hold" nodeType="afterEffect">
                                  <p:stCondLst>
                                    <p:cond delay="0"/>
                                  </p:stCondLst>
                                  <p:childTnLst>
                                    <p:set>
                                      <p:cBhvr>
                                        <p:cTn id="24" dur="1" fill="hold">
                                          <p:stCondLst>
                                            <p:cond delay="0"/>
                                          </p:stCondLst>
                                        </p:cTn>
                                        <p:tgtEl>
                                          <p:spTgt spid="205840"/>
                                        </p:tgtEl>
                                        <p:attrNameLst>
                                          <p:attrName>style.visibility</p:attrName>
                                        </p:attrNameLst>
                                      </p:cBhvr>
                                      <p:to>
                                        <p:strVal val="visible"/>
                                      </p:to>
                                    </p:set>
                                    <p:animEffect transition="in" filter="fade">
                                      <p:cBhvr>
                                        <p:cTn id="25" dur="2000"/>
                                        <p:tgtEl>
                                          <p:spTgt spid="205840"/>
                                        </p:tgtEl>
                                      </p:cBhvr>
                                    </p:animEffect>
                                    <p:anim calcmode="lin" valueType="num">
                                      <p:cBhvr>
                                        <p:cTn id="26" dur="2000" fill="hold"/>
                                        <p:tgtEl>
                                          <p:spTgt spid="205840"/>
                                        </p:tgtEl>
                                        <p:attrNameLst>
                                          <p:attrName>ppt_x</p:attrName>
                                        </p:attrNameLst>
                                      </p:cBhvr>
                                      <p:tavLst>
                                        <p:tav tm="0">
                                          <p:val>
                                            <p:strVal val="#ppt_x"/>
                                          </p:val>
                                        </p:tav>
                                        <p:tav tm="100000">
                                          <p:val>
                                            <p:strVal val="#ppt_x"/>
                                          </p:val>
                                        </p:tav>
                                      </p:tavLst>
                                    </p:anim>
                                    <p:anim calcmode="lin" valueType="num">
                                      <p:cBhvr>
                                        <p:cTn id="27" dur="1800" decel="100000" fill="hold"/>
                                        <p:tgtEl>
                                          <p:spTgt spid="205840"/>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20584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05841"/>
                                        </p:tgtEl>
                                        <p:attrNameLst>
                                          <p:attrName>style.visibility</p:attrName>
                                        </p:attrNameLst>
                                      </p:cBhvr>
                                      <p:to>
                                        <p:strVal val="visible"/>
                                      </p:to>
                                    </p:set>
                                    <p:animEffect transition="in" filter="fade">
                                      <p:cBhvr>
                                        <p:cTn id="31" dur="2000"/>
                                        <p:tgtEl>
                                          <p:spTgt spid="205841"/>
                                        </p:tgtEl>
                                      </p:cBhvr>
                                    </p:animEffect>
                                    <p:anim calcmode="lin" valueType="num">
                                      <p:cBhvr>
                                        <p:cTn id="32" dur="2000" fill="hold"/>
                                        <p:tgtEl>
                                          <p:spTgt spid="205841"/>
                                        </p:tgtEl>
                                        <p:attrNameLst>
                                          <p:attrName>ppt_x</p:attrName>
                                        </p:attrNameLst>
                                      </p:cBhvr>
                                      <p:tavLst>
                                        <p:tav tm="0">
                                          <p:val>
                                            <p:strVal val="#ppt_x"/>
                                          </p:val>
                                        </p:tav>
                                        <p:tav tm="100000">
                                          <p:val>
                                            <p:strVal val="#ppt_x"/>
                                          </p:val>
                                        </p:tav>
                                      </p:tavLst>
                                    </p:anim>
                                    <p:anim calcmode="lin" valueType="num">
                                      <p:cBhvr>
                                        <p:cTn id="33" dur="1800" decel="100000" fill="hold"/>
                                        <p:tgtEl>
                                          <p:spTgt spid="205841"/>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05841"/>
                                        </p:tgtEl>
                                        <p:attrNameLst>
                                          <p:attrName>ppt_y</p:attrName>
                                        </p:attrNameLst>
                                      </p:cBhvr>
                                      <p:tavLst>
                                        <p:tav tm="0">
                                          <p:val>
                                            <p:strVal val="#ppt_y-.03"/>
                                          </p:val>
                                        </p:tav>
                                        <p:tav tm="100000">
                                          <p:val>
                                            <p:strVal val="#ppt_y"/>
                                          </p:val>
                                        </p:tav>
                                      </p:tavLst>
                                    </p:anim>
                                  </p:childTnLst>
                                </p:cTn>
                              </p:par>
                            </p:childTnLst>
                          </p:cTn>
                        </p:par>
                        <p:par>
                          <p:cTn id="35" fill="hold" nodeType="afterGroup">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05835"/>
                                        </p:tgtEl>
                                        <p:attrNameLst>
                                          <p:attrName>style.visibility</p:attrName>
                                        </p:attrNameLst>
                                      </p:cBhvr>
                                      <p:to>
                                        <p:strVal val="visible"/>
                                      </p:to>
                                    </p:set>
                                    <p:animEffect transition="in" filter="wipe(up)">
                                      <p:cBhvr>
                                        <p:cTn id="38" dur="1000"/>
                                        <p:tgtEl>
                                          <p:spTgt spid="205835"/>
                                        </p:tgtEl>
                                      </p:cBhvr>
                                    </p:animEffect>
                                  </p:childTnLst>
                                </p:cTn>
                              </p:par>
                            </p:childTnLst>
                          </p:cTn>
                        </p:par>
                        <p:par>
                          <p:cTn id="39" fill="hold" nodeType="afterGroup">
                            <p:stCondLst>
                              <p:cond delay="5000"/>
                            </p:stCondLst>
                            <p:childTnLst>
                              <p:par>
                                <p:cTn id="40" presetID="22" presetClass="entr" presetSubtype="1" fill="hold" nodeType="afterEffect">
                                  <p:stCondLst>
                                    <p:cond delay="0"/>
                                  </p:stCondLst>
                                  <p:childTnLst>
                                    <p:set>
                                      <p:cBhvr>
                                        <p:cTn id="41" dur="1" fill="hold">
                                          <p:stCondLst>
                                            <p:cond delay="0"/>
                                          </p:stCondLst>
                                        </p:cTn>
                                        <p:tgtEl>
                                          <p:spTgt spid="205832"/>
                                        </p:tgtEl>
                                        <p:attrNameLst>
                                          <p:attrName>style.visibility</p:attrName>
                                        </p:attrNameLst>
                                      </p:cBhvr>
                                      <p:to>
                                        <p:strVal val="visible"/>
                                      </p:to>
                                    </p:set>
                                    <p:animEffect transition="in" filter="wipe(up)">
                                      <p:cBhvr>
                                        <p:cTn id="42" dur="1000"/>
                                        <p:tgtEl>
                                          <p:spTgt spid="205832"/>
                                        </p:tgtEl>
                                      </p:cBhvr>
                                    </p:animEffect>
                                  </p:childTnLst>
                                </p:cTn>
                              </p:par>
                            </p:childTnLst>
                          </p:cTn>
                        </p:par>
                        <p:par>
                          <p:cTn id="43" fill="hold" nodeType="afterGroup">
                            <p:stCondLst>
                              <p:cond delay="6000"/>
                            </p:stCondLst>
                            <p:childTnLst>
                              <p:par>
                                <p:cTn id="44" presetID="22" presetClass="entr" presetSubtype="1" fill="hold" nodeType="afterEffect">
                                  <p:stCondLst>
                                    <p:cond delay="0"/>
                                  </p:stCondLst>
                                  <p:childTnLst>
                                    <p:set>
                                      <p:cBhvr>
                                        <p:cTn id="45" dur="1" fill="hold">
                                          <p:stCondLst>
                                            <p:cond delay="0"/>
                                          </p:stCondLst>
                                        </p:cTn>
                                        <p:tgtEl>
                                          <p:spTgt spid="205833"/>
                                        </p:tgtEl>
                                        <p:attrNameLst>
                                          <p:attrName>style.visibility</p:attrName>
                                        </p:attrNameLst>
                                      </p:cBhvr>
                                      <p:to>
                                        <p:strVal val="visible"/>
                                      </p:to>
                                    </p:set>
                                    <p:animEffect transition="in" filter="wipe(up)">
                                      <p:cBhvr>
                                        <p:cTn id="46" dur="1000"/>
                                        <p:tgtEl>
                                          <p:spTgt spid="205833"/>
                                        </p:tgtEl>
                                      </p:cBhvr>
                                    </p:animEffect>
                                  </p:childTnLst>
                                </p:cTn>
                              </p:par>
                            </p:childTnLst>
                          </p:cTn>
                        </p:par>
                        <p:par>
                          <p:cTn id="47" fill="hold" nodeType="afterGroup">
                            <p:stCondLst>
                              <p:cond delay="7000"/>
                            </p:stCondLst>
                            <p:childTnLst>
                              <p:par>
                                <p:cTn id="48" presetID="22" presetClass="entr" presetSubtype="8" fill="hold" grpId="0" nodeType="afterEffect">
                                  <p:stCondLst>
                                    <p:cond delay="0"/>
                                  </p:stCondLst>
                                  <p:childTnLst>
                                    <p:set>
                                      <p:cBhvr>
                                        <p:cTn id="49" dur="1" fill="hold">
                                          <p:stCondLst>
                                            <p:cond delay="0"/>
                                          </p:stCondLst>
                                        </p:cTn>
                                        <p:tgtEl>
                                          <p:spTgt spid="205837"/>
                                        </p:tgtEl>
                                        <p:attrNameLst>
                                          <p:attrName>style.visibility</p:attrName>
                                        </p:attrNameLst>
                                      </p:cBhvr>
                                      <p:to>
                                        <p:strVal val="visible"/>
                                      </p:to>
                                    </p:set>
                                    <p:animEffect transition="in" filter="wipe(left)">
                                      <p:cBhvr>
                                        <p:cTn id="50" dur="2000"/>
                                        <p:tgtEl>
                                          <p:spTgt spid="205837"/>
                                        </p:tgtEl>
                                      </p:cBhvr>
                                    </p:animEffect>
                                  </p:childTnLst>
                                </p:cTn>
                              </p:par>
                            </p:childTnLst>
                          </p:cTn>
                        </p:par>
                        <p:par>
                          <p:cTn id="51" fill="hold" nodeType="afterGroup">
                            <p:stCondLst>
                              <p:cond delay="9000"/>
                            </p:stCondLst>
                            <p:childTnLst>
                              <p:par>
                                <p:cTn id="52" presetID="22" presetClass="entr" presetSubtype="4" fill="hold" nodeType="afterEffect">
                                  <p:stCondLst>
                                    <p:cond delay="0"/>
                                  </p:stCondLst>
                                  <p:childTnLst>
                                    <p:set>
                                      <p:cBhvr>
                                        <p:cTn id="53" dur="1" fill="hold">
                                          <p:stCondLst>
                                            <p:cond delay="0"/>
                                          </p:stCondLst>
                                        </p:cTn>
                                        <p:tgtEl>
                                          <p:spTgt spid="205834"/>
                                        </p:tgtEl>
                                        <p:attrNameLst>
                                          <p:attrName>style.visibility</p:attrName>
                                        </p:attrNameLst>
                                      </p:cBhvr>
                                      <p:to>
                                        <p:strVal val="visible"/>
                                      </p:to>
                                    </p:set>
                                    <p:animEffect transition="in" filter="wipe(down)">
                                      <p:cBhvr>
                                        <p:cTn id="54" dur="1000"/>
                                        <p:tgtEl>
                                          <p:spTgt spid="205834"/>
                                        </p:tgtEl>
                                      </p:cBhvr>
                                    </p:animEffect>
                                  </p:childTnLst>
                                </p:cTn>
                              </p:par>
                            </p:childTnLst>
                          </p:cTn>
                        </p:par>
                        <p:par>
                          <p:cTn id="55" fill="hold" nodeType="afterGroup">
                            <p:stCondLst>
                              <p:cond delay="10000"/>
                            </p:stCondLst>
                            <p:childTnLst>
                              <p:par>
                                <p:cTn id="56" presetID="22" presetClass="entr" presetSubtype="4" fill="hold" nodeType="afterEffect">
                                  <p:stCondLst>
                                    <p:cond delay="0"/>
                                  </p:stCondLst>
                                  <p:childTnLst>
                                    <p:set>
                                      <p:cBhvr>
                                        <p:cTn id="57" dur="1" fill="hold">
                                          <p:stCondLst>
                                            <p:cond delay="0"/>
                                          </p:stCondLst>
                                        </p:cTn>
                                        <p:tgtEl>
                                          <p:spTgt spid="205831"/>
                                        </p:tgtEl>
                                        <p:attrNameLst>
                                          <p:attrName>style.visibility</p:attrName>
                                        </p:attrNameLst>
                                      </p:cBhvr>
                                      <p:to>
                                        <p:strVal val="visible"/>
                                      </p:to>
                                    </p:set>
                                    <p:animEffect transition="in" filter="wipe(down)">
                                      <p:cBhvr>
                                        <p:cTn id="58" dur="1000"/>
                                        <p:tgtEl>
                                          <p:spTgt spid="205831"/>
                                        </p:tgtEl>
                                      </p:cBhvr>
                                    </p:animEffect>
                                  </p:childTnLst>
                                </p:cTn>
                              </p:par>
                            </p:childTnLst>
                          </p:cTn>
                        </p:par>
                        <p:par>
                          <p:cTn id="59" fill="hold" nodeType="afterGroup">
                            <p:stCondLst>
                              <p:cond delay="11000"/>
                            </p:stCondLst>
                            <p:childTnLst>
                              <p:par>
                                <p:cTn id="60" presetID="22" presetClass="entr" presetSubtype="4" fill="hold" grpId="0" nodeType="afterEffect">
                                  <p:stCondLst>
                                    <p:cond delay="0"/>
                                  </p:stCondLst>
                                  <p:childTnLst>
                                    <p:set>
                                      <p:cBhvr>
                                        <p:cTn id="61" dur="1" fill="hold">
                                          <p:stCondLst>
                                            <p:cond delay="0"/>
                                          </p:stCondLst>
                                        </p:cTn>
                                        <p:tgtEl>
                                          <p:spTgt spid="205836"/>
                                        </p:tgtEl>
                                        <p:attrNameLst>
                                          <p:attrName>style.visibility</p:attrName>
                                        </p:attrNameLst>
                                      </p:cBhvr>
                                      <p:to>
                                        <p:strVal val="visible"/>
                                      </p:to>
                                    </p:set>
                                    <p:animEffect transition="in" filter="wipe(down)">
                                      <p:cBhvr>
                                        <p:cTn id="62" dur="1000"/>
                                        <p:tgtEl>
                                          <p:spTgt spid="205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animBg="1"/>
      <p:bldP spid="205829" grpId="0" animBg="1"/>
      <p:bldP spid="205835" grpId="0" autoUpdateAnimBg="0"/>
      <p:bldP spid="205836" grpId="0" autoUpdateAnimBg="0"/>
      <p:bldP spid="2058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9689E58-D13A-438C-AD95-FEF543C9D3EA}"/>
              </a:ext>
            </a:extLst>
          </p:cNvPr>
          <p:cNvSpPr>
            <a:spLocks noGrp="1" noChangeArrowheads="1"/>
          </p:cNvSpPr>
          <p:nvPr>
            <p:ph type="subTitle" idx="1"/>
          </p:nvPr>
        </p:nvSpPr>
        <p:spPr>
          <a:xfrm>
            <a:off x="0" y="1066800"/>
            <a:ext cx="8001000" cy="5791200"/>
          </a:xfrm>
          <a:solidFill>
            <a:schemeClr val="tx1"/>
          </a:solidFill>
          <a:ln w="63500">
            <a:solidFill>
              <a:schemeClr val="tx1"/>
            </a:solidFill>
            <a:miter lim="800000"/>
            <a:headEnd/>
            <a:tailEnd/>
          </a:ln>
        </p:spPr>
        <p:txBody>
          <a:bodyPr/>
          <a:lstStyle/>
          <a:p>
            <a:pPr algn="l" defTabSz="638175" eaLnBrk="1" hangingPunct="1">
              <a:buFont typeface="Wingdings" panose="05000000000000000000" pitchFamily="2" charset="2"/>
              <a:buChar char="§"/>
            </a:pPr>
            <a:endParaRPr lang="en-US" altLang="en-US" sz="300"/>
          </a:p>
          <a:p>
            <a:pPr algn="l" defTabSz="638175" eaLnBrk="1" hangingPunct="1">
              <a:lnSpc>
                <a:spcPct val="80000"/>
              </a:lnSpc>
              <a:spcBef>
                <a:spcPct val="0"/>
              </a:spcBef>
              <a:buFont typeface="Wingdings" panose="05000000000000000000" pitchFamily="2" charset="2"/>
              <a:buNone/>
            </a:pPr>
            <a:endParaRPr lang="en-US" altLang="en-US" sz="1500" b="1"/>
          </a:p>
          <a:p>
            <a:pPr lvl="1" algn="l" defTabSz="638175" eaLnBrk="1" hangingPunct="1">
              <a:lnSpc>
                <a:spcPct val="80000"/>
              </a:lnSpc>
              <a:spcBef>
                <a:spcPct val="0"/>
              </a:spcBef>
              <a:buFont typeface="Wingdings" panose="05000000000000000000" pitchFamily="2" charset="2"/>
              <a:buNone/>
            </a:pPr>
            <a:endParaRPr lang="en-US" altLang="en-US" sz="3000" b="1"/>
          </a:p>
        </p:txBody>
      </p:sp>
      <p:sp>
        <p:nvSpPr>
          <p:cNvPr id="207875" name="Rectangle 3">
            <a:extLst>
              <a:ext uri="{FF2B5EF4-FFF2-40B4-BE49-F238E27FC236}">
                <a16:creationId xmlns:a16="http://schemas.microsoft.com/office/drawing/2014/main" id="{314C3F36-2E2F-4797-92DB-319075123779}"/>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207876" name="WordArt 4">
            <a:extLst>
              <a:ext uri="{FF2B5EF4-FFF2-40B4-BE49-F238E27FC236}">
                <a16:creationId xmlns:a16="http://schemas.microsoft.com/office/drawing/2014/main" id="{829B4D11-97A5-43BE-A033-2A0DDE9C583A}"/>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How Would You Be</a:t>
            </a:r>
          </a:p>
        </p:txBody>
      </p:sp>
      <p:sp>
        <p:nvSpPr>
          <p:cNvPr id="207877" name="Rectangle 5">
            <a:extLst>
              <a:ext uri="{FF2B5EF4-FFF2-40B4-BE49-F238E27FC236}">
                <a16:creationId xmlns:a16="http://schemas.microsoft.com/office/drawing/2014/main" id="{88967B34-5A0E-4B51-82A6-8F294B703BB5}"/>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7878" name="WordArt 6">
            <a:extLst>
              <a:ext uri="{FF2B5EF4-FFF2-40B4-BE49-F238E27FC236}">
                <a16:creationId xmlns:a16="http://schemas.microsoft.com/office/drawing/2014/main" id="{9CB2E081-38C0-40B6-A0C6-101DD205647C}"/>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fontAlgn="auto"/>
            <a:r>
              <a:rPr lang="en-US" sz="3600" kern="10">
                <a:ln w="9525">
                  <a:solidFill>
                    <a:srgbClr val="000000"/>
                  </a:solidFill>
                  <a:round/>
                  <a:headEnd/>
                  <a:tailEnd/>
                </a:ln>
                <a:solidFill>
                  <a:srgbClr val="FFFFFF"/>
                </a:solidFill>
                <a:latin typeface="Arial Black" panose="020B0A04020102020204" pitchFamily="34" charset="0"/>
              </a:rPr>
              <a:t>BURIED?</a:t>
            </a:r>
          </a:p>
        </p:txBody>
      </p:sp>
      <p:sp>
        <p:nvSpPr>
          <p:cNvPr id="207881" name="Line 9">
            <a:extLst>
              <a:ext uri="{FF2B5EF4-FFF2-40B4-BE49-F238E27FC236}">
                <a16:creationId xmlns:a16="http://schemas.microsoft.com/office/drawing/2014/main" id="{49D4890C-1176-4F76-A76B-CFBA9EEAEE23}"/>
              </a:ext>
            </a:extLst>
          </p:cNvPr>
          <p:cNvSpPr>
            <a:spLocks noChangeShapeType="1"/>
          </p:cNvSpPr>
          <p:nvPr/>
        </p:nvSpPr>
        <p:spPr bwMode="auto">
          <a:xfrm>
            <a:off x="1981200" y="4038600"/>
            <a:ext cx="457200" cy="838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82" name="Line 10">
            <a:extLst>
              <a:ext uri="{FF2B5EF4-FFF2-40B4-BE49-F238E27FC236}">
                <a16:creationId xmlns:a16="http://schemas.microsoft.com/office/drawing/2014/main" id="{0C4173F0-EF0D-4354-A109-4D21BD4E88FD}"/>
              </a:ext>
            </a:extLst>
          </p:cNvPr>
          <p:cNvSpPr>
            <a:spLocks noChangeShapeType="1"/>
          </p:cNvSpPr>
          <p:nvPr/>
        </p:nvSpPr>
        <p:spPr bwMode="auto">
          <a:xfrm rot="11180957" flipH="1">
            <a:off x="5646738" y="4041775"/>
            <a:ext cx="457200" cy="838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85" name="Text Box 13">
            <a:extLst>
              <a:ext uri="{FF2B5EF4-FFF2-40B4-BE49-F238E27FC236}">
                <a16:creationId xmlns:a16="http://schemas.microsoft.com/office/drawing/2014/main" id="{28A89FAA-39F8-401E-A734-AC1312D36EF7}"/>
              </a:ext>
            </a:extLst>
          </p:cNvPr>
          <p:cNvSpPr txBox="1">
            <a:spLocks noChangeArrowheads="1"/>
          </p:cNvSpPr>
          <p:nvPr/>
        </p:nvSpPr>
        <p:spPr bwMode="auto">
          <a:xfrm>
            <a:off x="2571750" y="5137150"/>
            <a:ext cx="2867025" cy="1301750"/>
          </a:xfrm>
          <a:prstGeom prst="rect">
            <a:avLst/>
          </a:prstGeom>
          <a:solidFill>
            <a:srgbClr val="3366FF"/>
          </a:solidFill>
          <a:ln w="38100">
            <a:solidFill>
              <a:schemeClr val="bg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4800" b="1">
                <a:solidFill>
                  <a:schemeClr val="bg1"/>
                </a:solidFill>
              </a:rPr>
              <a:t>Buried in</a:t>
            </a:r>
          </a:p>
          <a:p>
            <a:pPr eaLnBrk="1" hangingPunct="1">
              <a:lnSpc>
                <a:spcPct val="80000"/>
              </a:lnSpc>
              <a:spcBef>
                <a:spcPct val="0"/>
              </a:spcBef>
              <a:buFontTx/>
              <a:buNone/>
            </a:pPr>
            <a:r>
              <a:rPr lang="en-US" altLang="en-US" sz="4800" b="1">
                <a:solidFill>
                  <a:schemeClr val="bg1"/>
                </a:solidFill>
              </a:rPr>
              <a:t>Baptism</a:t>
            </a:r>
          </a:p>
        </p:txBody>
      </p:sp>
      <p:sp>
        <p:nvSpPr>
          <p:cNvPr id="207886" name="WordArt 14">
            <a:extLst>
              <a:ext uri="{FF2B5EF4-FFF2-40B4-BE49-F238E27FC236}">
                <a16:creationId xmlns:a16="http://schemas.microsoft.com/office/drawing/2014/main" id="{BF6130BB-B1FF-4FA9-8894-FBFFDD5F0894}"/>
              </a:ext>
            </a:extLst>
          </p:cNvPr>
          <p:cNvSpPr>
            <a:spLocks noChangeArrowheads="1" noChangeShapeType="1" noTextEdit="1"/>
          </p:cNvSpPr>
          <p:nvPr/>
        </p:nvSpPr>
        <p:spPr bwMode="auto">
          <a:xfrm>
            <a:off x="3095625" y="1752600"/>
            <a:ext cx="1933575" cy="990600"/>
          </a:xfrm>
          <a:prstGeom prst="rect">
            <a:avLst/>
          </a:prstGeom>
        </p:spPr>
        <p:txBody>
          <a:bodyPr wrap="none" fromWordArt="1">
            <a:prstTxWarp prst="textPlain">
              <a:avLst>
                <a:gd name="adj" fmla="val 50000"/>
              </a:avLst>
            </a:prstTxWarp>
          </a:bodyPr>
          <a:lstStyle/>
          <a:p>
            <a:r>
              <a:rPr lang="en-US" sz="3600" kern="10">
                <a:ln w="25400">
                  <a:solidFill>
                    <a:srgbClr val="FF0000"/>
                  </a:solidFill>
                  <a:round/>
                  <a:headEnd/>
                  <a:tailEnd/>
                </a:ln>
                <a:solidFill>
                  <a:schemeClr val="bg1"/>
                </a:solidFill>
                <a:latin typeface="Arial Black" panose="020B0A04020102020204" pitchFamily="34" charset="0"/>
              </a:rPr>
              <a:t>YOU</a:t>
            </a:r>
          </a:p>
        </p:txBody>
      </p:sp>
      <p:sp>
        <p:nvSpPr>
          <p:cNvPr id="207887" name="WordArt 15">
            <a:extLst>
              <a:ext uri="{FF2B5EF4-FFF2-40B4-BE49-F238E27FC236}">
                <a16:creationId xmlns:a16="http://schemas.microsoft.com/office/drawing/2014/main" id="{A2F32933-0FC1-4784-B020-B241787D02E9}"/>
              </a:ext>
            </a:extLst>
          </p:cNvPr>
          <p:cNvSpPr>
            <a:spLocks noChangeArrowheads="1" noChangeShapeType="1" noTextEdit="1"/>
          </p:cNvSpPr>
          <p:nvPr/>
        </p:nvSpPr>
        <p:spPr bwMode="auto">
          <a:xfrm>
            <a:off x="2895600" y="3352800"/>
            <a:ext cx="2438400" cy="7620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panose="020B0A04020102020204" pitchFamily="34" charset="0"/>
              </a:rPr>
              <a:t>Rom. 6:3-4</a:t>
            </a:r>
          </a:p>
          <a:p>
            <a:r>
              <a:rPr lang="en-US" sz="3600" kern="10">
                <a:ln w="9525">
                  <a:solidFill>
                    <a:srgbClr val="000000"/>
                  </a:solidFill>
                  <a:round/>
                  <a:headEnd/>
                  <a:tailEnd/>
                </a:ln>
                <a:solidFill>
                  <a:srgbClr val="FFFFFF"/>
                </a:solidFill>
                <a:latin typeface="Arial Black" panose="020B0A04020102020204" pitchFamily="34" charset="0"/>
              </a:rPr>
              <a:t>Col. 2:12</a:t>
            </a:r>
          </a:p>
        </p:txBody>
      </p:sp>
      <p:sp>
        <p:nvSpPr>
          <p:cNvPr id="207888" name="Oval 16">
            <a:extLst>
              <a:ext uri="{FF2B5EF4-FFF2-40B4-BE49-F238E27FC236}">
                <a16:creationId xmlns:a16="http://schemas.microsoft.com/office/drawing/2014/main" id="{24F1F6E9-CDCB-438D-8CF7-96AD51029506}"/>
              </a:ext>
            </a:extLst>
          </p:cNvPr>
          <p:cNvSpPr>
            <a:spLocks noChangeArrowheads="1"/>
          </p:cNvSpPr>
          <p:nvPr/>
        </p:nvSpPr>
        <p:spPr bwMode="auto">
          <a:xfrm>
            <a:off x="609600" y="2209800"/>
            <a:ext cx="1828800" cy="1600200"/>
          </a:xfrm>
          <a:prstGeom prst="ellipse">
            <a:avLst/>
          </a:prstGeom>
          <a:solidFill>
            <a:srgbClr val="FF0000"/>
          </a:solidFill>
          <a:ln w="3810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7889" name="Text Box 17">
            <a:extLst>
              <a:ext uri="{FF2B5EF4-FFF2-40B4-BE49-F238E27FC236}">
                <a16:creationId xmlns:a16="http://schemas.microsoft.com/office/drawing/2014/main" id="{F47C3DDF-84FD-48A5-8BB3-404AB20AC98A}"/>
              </a:ext>
            </a:extLst>
          </p:cNvPr>
          <p:cNvSpPr txBox="1">
            <a:spLocks noChangeArrowheads="1"/>
          </p:cNvSpPr>
          <p:nvPr/>
        </p:nvSpPr>
        <p:spPr bwMode="auto">
          <a:xfrm>
            <a:off x="762000" y="2590800"/>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chemeClr val="bg1"/>
                </a:solidFill>
                <a:latin typeface="Plump MT" pitchFamily="34" charset="0"/>
              </a:rPr>
              <a:t>DEAD</a:t>
            </a:r>
          </a:p>
          <a:p>
            <a:pPr eaLnBrk="1" hangingPunct="1">
              <a:spcBef>
                <a:spcPct val="0"/>
              </a:spcBef>
              <a:buFontTx/>
              <a:buNone/>
            </a:pPr>
            <a:r>
              <a:rPr lang="en-US" altLang="en-US" sz="2400" b="1">
                <a:solidFill>
                  <a:schemeClr val="bg1"/>
                </a:solidFill>
                <a:latin typeface="Plump MT" pitchFamily="34" charset="0"/>
              </a:rPr>
              <a:t>IN SIN</a:t>
            </a:r>
          </a:p>
        </p:txBody>
      </p:sp>
      <p:sp>
        <p:nvSpPr>
          <p:cNvPr id="207890" name="Oval 18">
            <a:extLst>
              <a:ext uri="{FF2B5EF4-FFF2-40B4-BE49-F238E27FC236}">
                <a16:creationId xmlns:a16="http://schemas.microsoft.com/office/drawing/2014/main" id="{944CFB9F-0273-4566-A72E-23C1B9FACEA5}"/>
              </a:ext>
            </a:extLst>
          </p:cNvPr>
          <p:cNvSpPr>
            <a:spLocks noChangeArrowheads="1"/>
          </p:cNvSpPr>
          <p:nvPr/>
        </p:nvSpPr>
        <p:spPr bwMode="auto">
          <a:xfrm>
            <a:off x="5715000" y="2209800"/>
            <a:ext cx="1828800" cy="1600200"/>
          </a:xfrm>
          <a:prstGeom prst="ellipse">
            <a:avLst/>
          </a:prstGeom>
          <a:solidFill>
            <a:schemeClr val="bg1"/>
          </a:solidFill>
          <a:ln w="381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7891" name="Text Box 19">
            <a:extLst>
              <a:ext uri="{FF2B5EF4-FFF2-40B4-BE49-F238E27FC236}">
                <a16:creationId xmlns:a16="http://schemas.microsoft.com/office/drawing/2014/main" id="{A56A12A3-68D8-4DD8-BD6A-2416E16C6A9B}"/>
              </a:ext>
            </a:extLst>
          </p:cNvPr>
          <p:cNvSpPr txBox="1">
            <a:spLocks noChangeArrowheads="1"/>
          </p:cNvSpPr>
          <p:nvPr/>
        </p:nvSpPr>
        <p:spPr bwMode="auto">
          <a:xfrm>
            <a:off x="5867400" y="2514600"/>
            <a:ext cx="1524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10000"/>
              </a:spcBef>
              <a:buFontTx/>
              <a:buNone/>
            </a:pPr>
            <a:r>
              <a:rPr lang="en-US" altLang="en-US" sz="2400" b="1">
                <a:solidFill>
                  <a:srgbClr val="FF0000"/>
                </a:solidFill>
                <a:latin typeface="Plump MT" pitchFamily="34" charset="0"/>
              </a:rPr>
              <a:t>ALIVE</a:t>
            </a:r>
          </a:p>
          <a:p>
            <a:pPr eaLnBrk="1" hangingPunct="1">
              <a:spcBef>
                <a:spcPct val="10000"/>
              </a:spcBef>
              <a:buFontTx/>
              <a:buNone/>
            </a:pPr>
            <a:r>
              <a:rPr lang="en-US" altLang="en-US" sz="1600" b="1">
                <a:solidFill>
                  <a:srgbClr val="FF0000"/>
                </a:solidFill>
                <a:latin typeface="Plump MT" pitchFamily="34" charset="0"/>
              </a:rPr>
              <a:t>(new creature)</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7875"/>
                                        </p:tgtEl>
                                        <p:attrNameLst>
                                          <p:attrName>style.visibility</p:attrName>
                                        </p:attrNameLst>
                                      </p:cBhvr>
                                      <p:to>
                                        <p:strVal val="visible"/>
                                      </p:to>
                                    </p:set>
                                    <p:anim calcmode="lin" valueType="num">
                                      <p:cBhvr additive="base">
                                        <p:cTn id="7" dur="1000" fill="hold"/>
                                        <p:tgtEl>
                                          <p:spTgt spid="207875"/>
                                        </p:tgtEl>
                                        <p:attrNameLst>
                                          <p:attrName>ppt_x</p:attrName>
                                        </p:attrNameLst>
                                      </p:cBhvr>
                                      <p:tavLst>
                                        <p:tav tm="0">
                                          <p:val>
                                            <p:strVal val="0-#ppt_w/2"/>
                                          </p:val>
                                        </p:tav>
                                        <p:tav tm="100000">
                                          <p:val>
                                            <p:strVal val="#ppt_x"/>
                                          </p:val>
                                        </p:tav>
                                      </p:tavLst>
                                    </p:anim>
                                    <p:anim calcmode="lin" valueType="num">
                                      <p:cBhvr additive="base">
                                        <p:cTn id="8" dur="1000" fill="hold"/>
                                        <p:tgtEl>
                                          <p:spTgt spid="20787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7876"/>
                                        </p:tgtEl>
                                        <p:attrNameLst>
                                          <p:attrName>style.visibility</p:attrName>
                                        </p:attrNameLst>
                                      </p:cBhvr>
                                      <p:to>
                                        <p:strVal val="visible"/>
                                      </p:to>
                                    </p:set>
                                    <p:anim calcmode="lin" valueType="num">
                                      <p:cBhvr additive="base">
                                        <p:cTn id="11" dur="1000" fill="hold"/>
                                        <p:tgtEl>
                                          <p:spTgt spid="207876"/>
                                        </p:tgtEl>
                                        <p:attrNameLst>
                                          <p:attrName>ppt_x</p:attrName>
                                        </p:attrNameLst>
                                      </p:cBhvr>
                                      <p:tavLst>
                                        <p:tav tm="0">
                                          <p:val>
                                            <p:strVal val="0-#ppt_w/2"/>
                                          </p:val>
                                        </p:tav>
                                        <p:tav tm="100000">
                                          <p:val>
                                            <p:strVal val="#ppt_x"/>
                                          </p:val>
                                        </p:tav>
                                      </p:tavLst>
                                    </p:anim>
                                    <p:anim calcmode="lin" valueType="num">
                                      <p:cBhvr additive="base">
                                        <p:cTn id="12" dur="1000" fill="hold"/>
                                        <p:tgtEl>
                                          <p:spTgt spid="20787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07877"/>
                                        </p:tgtEl>
                                        <p:attrNameLst>
                                          <p:attrName>style.visibility</p:attrName>
                                        </p:attrNameLst>
                                      </p:cBhvr>
                                      <p:to>
                                        <p:strVal val="visible"/>
                                      </p:to>
                                    </p:set>
                                    <p:anim calcmode="lin" valueType="num">
                                      <p:cBhvr additive="base">
                                        <p:cTn id="16" dur="1000" fill="hold"/>
                                        <p:tgtEl>
                                          <p:spTgt spid="207877"/>
                                        </p:tgtEl>
                                        <p:attrNameLst>
                                          <p:attrName>ppt_x</p:attrName>
                                        </p:attrNameLst>
                                      </p:cBhvr>
                                      <p:tavLst>
                                        <p:tav tm="0">
                                          <p:val>
                                            <p:strVal val="#ppt_x"/>
                                          </p:val>
                                        </p:tav>
                                        <p:tav tm="100000">
                                          <p:val>
                                            <p:strVal val="#ppt_x"/>
                                          </p:val>
                                        </p:tav>
                                      </p:tavLst>
                                    </p:anim>
                                    <p:anim calcmode="lin" valueType="num">
                                      <p:cBhvr additive="base">
                                        <p:cTn id="17" dur="1000" fill="hold"/>
                                        <p:tgtEl>
                                          <p:spTgt spid="207877"/>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07878"/>
                                        </p:tgtEl>
                                        <p:attrNameLst>
                                          <p:attrName>style.visibility</p:attrName>
                                        </p:attrNameLst>
                                      </p:cBhvr>
                                      <p:to>
                                        <p:strVal val="visible"/>
                                      </p:to>
                                    </p:set>
                                    <p:anim calcmode="lin" valueType="num">
                                      <p:cBhvr additive="base">
                                        <p:cTn id="20" dur="1000" fill="hold"/>
                                        <p:tgtEl>
                                          <p:spTgt spid="207878"/>
                                        </p:tgtEl>
                                        <p:attrNameLst>
                                          <p:attrName>ppt_x</p:attrName>
                                        </p:attrNameLst>
                                      </p:cBhvr>
                                      <p:tavLst>
                                        <p:tav tm="0">
                                          <p:val>
                                            <p:strVal val="#ppt_x"/>
                                          </p:val>
                                        </p:tav>
                                        <p:tav tm="100000">
                                          <p:val>
                                            <p:strVal val="#ppt_x"/>
                                          </p:val>
                                        </p:tav>
                                      </p:tavLst>
                                    </p:anim>
                                    <p:anim calcmode="lin" valueType="num">
                                      <p:cBhvr additive="base">
                                        <p:cTn id="21" dur="1000" fill="hold"/>
                                        <p:tgtEl>
                                          <p:spTgt spid="207878"/>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37" presetClass="entr" presetSubtype="0" fill="hold" nodeType="afterEffect">
                                  <p:stCondLst>
                                    <p:cond delay="0"/>
                                  </p:stCondLst>
                                  <p:childTnLst>
                                    <p:set>
                                      <p:cBhvr>
                                        <p:cTn id="24" dur="1" fill="hold">
                                          <p:stCondLst>
                                            <p:cond delay="0"/>
                                          </p:stCondLst>
                                        </p:cTn>
                                        <p:tgtEl>
                                          <p:spTgt spid="207886"/>
                                        </p:tgtEl>
                                        <p:attrNameLst>
                                          <p:attrName>style.visibility</p:attrName>
                                        </p:attrNameLst>
                                      </p:cBhvr>
                                      <p:to>
                                        <p:strVal val="visible"/>
                                      </p:to>
                                    </p:set>
                                    <p:animEffect transition="in" filter="fade">
                                      <p:cBhvr>
                                        <p:cTn id="25" dur="2000"/>
                                        <p:tgtEl>
                                          <p:spTgt spid="207886"/>
                                        </p:tgtEl>
                                      </p:cBhvr>
                                    </p:animEffect>
                                    <p:anim calcmode="lin" valueType="num">
                                      <p:cBhvr>
                                        <p:cTn id="26" dur="2000" fill="hold"/>
                                        <p:tgtEl>
                                          <p:spTgt spid="207886"/>
                                        </p:tgtEl>
                                        <p:attrNameLst>
                                          <p:attrName>ppt_x</p:attrName>
                                        </p:attrNameLst>
                                      </p:cBhvr>
                                      <p:tavLst>
                                        <p:tav tm="0">
                                          <p:val>
                                            <p:strVal val="#ppt_x"/>
                                          </p:val>
                                        </p:tav>
                                        <p:tav tm="100000">
                                          <p:val>
                                            <p:strVal val="#ppt_x"/>
                                          </p:val>
                                        </p:tav>
                                      </p:tavLst>
                                    </p:anim>
                                    <p:anim calcmode="lin" valueType="num">
                                      <p:cBhvr>
                                        <p:cTn id="27" dur="1800" decel="100000" fill="hold"/>
                                        <p:tgtEl>
                                          <p:spTgt spid="207886"/>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20788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07887"/>
                                        </p:tgtEl>
                                        <p:attrNameLst>
                                          <p:attrName>style.visibility</p:attrName>
                                        </p:attrNameLst>
                                      </p:cBhvr>
                                      <p:to>
                                        <p:strVal val="visible"/>
                                      </p:to>
                                    </p:set>
                                    <p:animEffect transition="in" filter="fade">
                                      <p:cBhvr>
                                        <p:cTn id="31" dur="2000"/>
                                        <p:tgtEl>
                                          <p:spTgt spid="207887"/>
                                        </p:tgtEl>
                                      </p:cBhvr>
                                    </p:animEffect>
                                    <p:anim calcmode="lin" valueType="num">
                                      <p:cBhvr>
                                        <p:cTn id="32" dur="2000" fill="hold"/>
                                        <p:tgtEl>
                                          <p:spTgt spid="207887"/>
                                        </p:tgtEl>
                                        <p:attrNameLst>
                                          <p:attrName>ppt_x</p:attrName>
                                        </p:attrNameLst>
                                      </p:cBhvr>
                                      <p:tavLst>
                                        <p:tav tm="0">
                                          <p:val>
                                            <p:strVal val="#ppt_x"/>
                                          </p:val>
                                        </p:tav>
                                        <p:tav tm="100000">
                                          <p:val>
                                            <p:strVal val="#ppt_x"/>
                                          </p:val>
                                        </p:tav>
                                      </p:tavLst>
                                    </p:anim>
                                    <p:anim calcmode="lin" valueType="num">
                                      <p:cBhvr>
                                        <p:cTn id="33" dur="1800" decel="100000" fill="hold"/>
                                        <p:tgtEl>
                                          <p:spTgt spid="207887"/>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07887"/>
                                        </p:tgtEl>
                                        <p:attrNameLst>
                                          <p:attrName>ppt_y</p:attrName>
                                        </p:attrNameLst>
                                      </p:cBhvr>
                                      <p:tavLst>
                                        <p:tav tm="0">
                                          <p:val>
                                            <p:strVal val="#ppt_y-.03"/>
                                          </p:val>
                                        </p:tav>
                                        <p:tav tm="100000">
                                          <p:val>
                                            <p:strVal val="#ppt_y"/>
                                          </p:val>
                                        </p:tav>
                                      </p:tavLst>
                                    </p:anim>
                                  </p:childTnLst>
                                </p:cTn>
                              </p:par>
                            </p:childTnLst>
                          </p:cTn>
                        </p:par>
                        <p:par>
                          <p:cTn id="35" fill="hold" nodeType="afterGroup">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07888"/>
                                        </p:tgtEl>
                                        <p:attrNameLst>
                                          <p:attrName>style.visibility</p:attrName>
                                        </p:attrNameLst>
                                      </p:cBhvr>
                                      <p:to>
                                        <p:strVal val="visible"/>
                                      </p:to>
                                    </p:set>
                                    <p:animEffect transition="in" filter="wipe(up)">
                                      <p:cBhvr>
                                        <p:cTn id="38" dur="1000"/>
                                        <p:tgtEl>
                                          <p:spTgt spid="20788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07889"/>
                                        </p:tgtEl>
                                        <p:attrNameLst>
                                          <p:attrName>style.visibility</p:attrName>
                                        </p:attrNameLst>
                                      </p:cBhvr>
                                      <p:to>
                                        <p:strVal val="visible"/>
                                      </p:to>
                                    </p:set>
                                    <p:animEffect transition="in" filter="wipe(up)">
                                      <p:cBhvr>
                                        <p:cTn id="41" dur="1000"/>
                                        <p:tgtEl>
                                          <p:spTgt spid="207889"/>
                                        </p:tgtEl>
                                      </p:cBhvr>
                                    </p:animEffect>
                                  </p:childTnLst>
                                </p:cTn>
                              </p:par>
                            </p:childTnLst>
                          </p:cTn>
                        </p:par>
                        <p:par>
                          <p:cTn id="42" fill="hold" nodeType="afterGroup">
                            <p:stCondLst>
                              <p:cond delay="5000"/>
                            </p:stCondLst>
                            <p:childTnLst>
                              <p:par>
                                <p:cTn id="43" presetID="22" presetClass="entr" presetSubtype="1" fill="hold" nodeType="afterEffect">
                                  <p:stCondLst>
                                    <p:cond delay="0"/>
                                  </p:stCondLst>
                                  <p:childTnLst>
                                    <p:set>
                                      <p:cBhvr>
                                        <p:cTn id="44" dur="1" fill="hold">
                                          <p:stCondLst>
                                            <p:cond delay="0"/>
                                          </p:stCondLst>
                                        </p:cTn>
                                        <p:tgtEl>
                                          <p:spTgt spid="207881"/>
                                        </p:tgtEl>
                                        <p:attrNameLst>
                                          <p:attrName>style.visibility</p:attrName>
                                        </p:attrNameLst>
                                      </p:cBhvr>
                                      <p:to>
                                        <p:strVal val="visible"/>
                                      </p:to>
                                    </p:set>
                                    <p:animEffect transition="in" filter="wipe(up)">
                                      <p:cBhvr>
                                        <p:cTn id="45" dur="1000"/>
                                        <p:tgtEl>
                                          <p:spTgt spid="207881"/>
                                        </p:tgtEl>
                                      </p:cBhvr>
                                    </p:animEffect>
                                  </p:childTnLst>
                                </p:cTn>
                              </p:par>
                            </p:childTnLst>
                          </p:cTn>
                        </p:par>
                        <p:par>
                          <p:cTn id="46" fill="hold" nodeType="afterGroup">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207885"/>
                                        </p:tgtEl>
                                        <p:attrNameLst>
                                          <p:attrName>style.visibility</p:attrName>
                                        </p:attrNameLst>
                                      </p:cBhvr>
                                      <p:to>
                                        <p:strVal val="visible"/>
                                      </p:to>
                                    </p:set>
                                    <p:animEffect transition="in" filter="wipe(left)">
                                      <p:cBhvr>
                                        <p:cTn id="49" dur="2000"/>
                                        <p:tgtEl>
                                          <p:spTgt spid="207885"/>
                                        </p:tgtEl>
                                      </p:cBhvr>
                                    </p:animEffect>
                                  </p:childTnLst>
                                </p:cTn>
                              </p:par>
                            </p:childTnLst>
                          </p:cTn>
                        </p:par>
                        <p:par>
                          <p:cTn id="50" fill="hold" nodeType="afterGroup">
                            <p:stCondLst>
                              <p:cond delay="8000"/>
                            </p:stCondLst>
                            <p:childTnLst>
                              <p:par>
                                <p:cTn id="51" presetID="22" presetClass="entr" presetSubtype="4" fill="hold" nodeType="afterEffect">
                                  <p:stCondLst>
                                    <p:cond delay="0"/>
                                  </p:stCondLst>
                                  <p:childTnLst>
                                    <p:set>
                                      <p:cBhvr>
                                        <p:cTn id="52" dur="1" fill="hold">
                                          <p:stCondLst>
                                            <p:cond delay="0"/>
                                          </p:stCondLst>
                                        </p:cTn>
                                        <p:tgtEl>
                                          <p:spTgt spid="207882"/>
                                        </p:tgtEl>
                                        <p:attrNameLst>
                                          <p:attrName>style.visibility</p:attrName>
                                        </p:attrNameLst>
                                      </p:cBhvr>
                                      <p:to>
                                        <p:strVal val="visible"/>
                                      </p:to>
                                    </p:set>
                                    <p:animEffect transition="in" filter="wipe(down)">
                                      <p:cBhvr>
                                        <p:cTn id="53" dur="1000"/>
                                        <p:tgtEl>
                                          <p:spTgt spid="207882"/>
                                        </p:tgtEl>
                                      </p:cBhvr>
                                    </p:animEffect>
                                  </p:childTnLst>
                                </p:cTn>
                              </p:par>
                            </p:childTnLst>
                          </p:cTn>
                        </p:par>
                        <p:par>
                          <p:cTn id="54" fill="hold" nodeType="afterGroup">
                            <p:stCondLst>
                              <p:cond delay="9000"/>
                            </p:stCondLst>
                            <p:childTnLst>
                              <p:par>
                                <p:cTn id="55" presetID="22" presetClass="entr" presetSubtype="4" fill="hold" grpId="0" nodeType="afterEffect">
                                  <p:stCondLst>
                                    <p:cond delay="0"/>
                                  </p:stCondLst>
                                  <p:childTnLst>
                                    <p:set>
                                      <p:cBhvr>
                                        <p:cTn id="56" dur="1" fill="hold">
                                          <p:stCondLst>
                                            <p:cond delay="0"/>
                                          </p:stCondLst>
                                        </p:cTn>
                                        <p:tgtEl>
                                          <p:spTgt spid="207890"/>
                                        </p:tgtEl>
                                        <p:attrNameLst>
                                          <p:attrName>style.visibility</p:attrName>
                                        </p:attrNameLst>
                                      </p:cBhvr>
                                      <p:to>
                                        <p:strVal val="visible"/>
                                      </p:to>
                                    </p:set>
                                    <p:animEffect transition="in" filter="wipe(down)">
                                      <p:cBhvr>
                                        <p:cTn id="57" dur="1000"/>
                                        <p:tgtEl>
                                          <p:spTgt spid="20789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07891"/>
                                        </p:tgtEl>
                                        <p:attrNameLst>
                                          <p:attrName>style.visibility</p:attrName>
                                        </p:attrNameLst>
                                      </p:cBhvr>
                                      <p:to>
                                        <p:strVal val="visible"/>
                                      </p:to>
                                    </p:set>
                                    <p:animEffect transition="in" filter="wipe(down)">
                                      <p:cBhvr>
                                        <p:cTn id="60" dur="1000"/>
                                        <p:tgtEl>
                                          <p:spTgt spid="20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animBg="1"/>
      <p:bldP spid="207877" grpId="0" animBg="1"/>
      <p:bldP spid="207885" grpId="0" animBg="1"/>
      <p:bldP spid="207888" grpId="0" animBg="1"/>
      <p:bldP spid="207889" grpId="0" autoUpdateAnimBg="0"/>
      <p:bldP spid="207890" grpId="0" animBg="1"/>
      <p:bldP spid="20789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B7C3F48-44E2-440C-8459-CD68B3C1E759}"/>
              </a:ext>
            </a:extLst>
          </p:cNvPr>
          <p:cNvSpPr>
            <a:spLocks noGrp="1" noChangeArrowheads="1"/>
          </p:cNvSpPr>
          <p:nvPr>
            <p:ph type="subTitle" idx="1"/>
          </p:nvPr>
        </p:nvSpPr>
        <p:spPr>
          <a:xfrm>
            <a:off x="0" y="1066800"/>
            <a:ext cx="8001000" cy="5791200"/>
          </a:xfrm>
          <a:solidFill>
            <a:schemeClr val="tx1"/>
          </a:solidFill>
          <a:ln w="63500">
            <a:solidFill>
              <a:schemeClr val="tx1"/>
            </a:solidFill>
            <a:miter lim="800000"/>
            <a:headEnd/>
            <a:tailEnd/>
          </a:ln>
        </p:spPr>
        <p:txBody>
          <a:bodyPr/>
          <a:lstStyle/>
          <a:p>
            <a:pPr algn="l" defTabSz="638175" eaLnBrk="1" hangingPunct="1">
              <a:buFont typeface="Wingdings" panose="05000000000000000000" pitchFamily="2" charset="2"/>
              <a:buChar char="§"/>
            </a:pPr>
            <a:endParaRPr lang="en-US" altLang="en-US" sz="300"/>
          </a:p>
          <a:p>
            <a:pPr algn="l" defTabSz="638175" eaLnBrk="1" hangingPunct="1">
              <a:lnSpc>
                <a:spcPct val="80000"/>
              </a:lnSpc>
              <a:spcBef>
                <a:spcPct val="0"/>
              </a:spcBef>
              <a:buFont typeface="Wingdings" panose="05000000000000000000" pitchFamily="2" charset="2"/>
              <a:buNone/>
            </a:pPr>
            <a:endParaRPr lang="en-US" altLang="en-US" sz="1500" b="1"/>
          </a:p>
          <a:p>
            <a:pPr lvl="1" algn="l" defTabSz="638175" eaLnBrk="1" hangingPunct="1">
              <a:lnSpc>
                <a:spcPct val="80000"/>
              </a:lnSpc>
              <a:spcBef>
                <a:spcPct val="0"/>
              </a:spcBef>
              <a:buFont typeface="Wingdings" panose="05000000000000000000" pitchFamily="2" charset="2"/>
              <a:buNone/>
            </a:pPr>
            <a:endParaRPr lang="en-US" altLang="en-US" sz="3000" b="1"/>
          </a:p>
        </p:txBody>
      </p:sp>
      <p:sp>
        <p:nvSpPr>
          <p:cNvPr id="209923" name="Rectangle 3">
            <a:extLst>
              <a:ext uri="{FF2B5EF4-FFF2-40B4-BE49-F238E27FC236}">
                <a16:creationId xmlns:a16="http://schemas.microsoft.com/office/drawing/2014/main" id="{4864198F-EF56-40A5-9CC2-8F031EA23121}"/>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209924" name="WordArt 4">
            <a:extLst>
              <a:ext uri="{FF2B5EF4-FFF2-40B4-BE49-F238E27FC236}">
                <a16:creationId xmlns:a16="http://schemas.microsoft.com/office/drawing/2014/main" id="{B1AE5DC6-6AEF-4184-9B5A-F08D94547042}"/>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How Would You Be</a:t>
            </a:r>
          </a:p>
        </p:txBody>
      </p:sp>
      <p:sp>
        <p:nvSpPr>
          <p:cNvPr id="209925" name="Rectangle 5">
            <a:extLst>
              <a:ext uri="{FF2B5EF4-FFF2-40B4-BE49-F238E27FC236}">
                <a16:creationId xmlns:a16="http://schemas.microsoft.com/office/drawing/2014/main" id="{B04DB12E-12D4-4156-BDF0-52BB9CB035E5}"/>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9926" name="WordArt 6">
            <a:extLst>
              <a:ext uri="{FF2B5EF4-FFF2-40B4-BE49-F238E27FC236}">
                <a16:creationId xmlns:a16="http://schemas.microsoft.com/office/drawing/2014/main" id="{06A6976C-920C-481D-818B-32084A715E83}"/>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fontAlgn="auto"/>
            <a:r>
              <a:rPr lang="en-US" sz="3600" kern="10">
                <a:ln w="9525">
                  <a:solidFill>
                    <a:srgbClr val="000000"/>
                  </a:solidFill>
                  <a:round/>
                  <a:headEnd/>
                  <a:tailEnd/>
                </a:ln>
                <a:solidFill>
                  <a:srgbClr val="FFFFFF"/>
                </a:solidFill>
                <a:latin typeface="Arial Black" panose="020B0A04020102020204" pitchFamily="34" charset="0"/>
              </a:rPr>
              <a:t>BURIED?</a:t>
            </a:r>
          </a:p>
        </p:txBody>
      </p:sp>
      <p:sp>
        <p:nvSpPr>
          <p:cNvPr id="209927" name="Line 7">
            <a:extLst>
              <a:ext uri="{FF2B5EF4-FFF2-40B4-BE49-F238E27FC236}">
                <a16:creationId xmlns:a16="http://schemas.microsoft.com/office/drawing/2014/main" id="{CAC20ACE-81F6-45DF-8208-B3A24931D5CF}"/>
              </a:ext>
            </a:extLst>
          </p:cNvPr>
          <p:cNvSpPr>
            <a:spLocks noChangeShapeType="1"/>
          </p:cNvSpPr>
          <p:nvPr/>
        </p:nvSpPr>
        <p:spPr bwMode="auto">
          <a:xfrm>
            <a:off x="2971800" y="3352800"/>
            <a:ext cx="23622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928" name="Line 8">
            <a:extLst>
              <a:ext uri="{FF2B5EF4-FFF2-40B4-BE49-F238E27FC236}">
                <a16:creationId xmlns:a16="http://schemas.microsoft.com/office/drawing/2014/main" id="{3391FDA1-5EF9-4A58-8E22-8D0916DBCBCE}"/>
              </a:ext>
            </a:extLst>
          </p:cNvPr>
          <p:cNvSpPr>
            <a:spLocks noChangeShapeType="1"/>
          </p:cNvSpPr>
          <p:nvPr/>
        </p:nvSpPr>
        <p:spPr bwMode="auto">
          <a:xfrm rot="11180957" flipV="1">
            <a:off x="5172075" y="4121150"/>
            <a:ext cx="612775" cy="830263"/>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929" name="Text Box 9">
            <a:extLst>
              <a:ext uri="{FF2B5EF4-FFF2-40B4-BE49-F238E27FC236}">
                <a16:creationId xmlns:a16="http://schemas.microsoft.com/office/drawing/2014/main" id="{C3E065F1-802F-488D-BE33-B8484F4CA4C6}"/>
              </a:ext>
            </a:extLst>
          </p:cNvPr>
          <p:cNvSpPr txBox="1">
            <a:spLocks noChangeArrowheads="1"/>
          </p:cNvSpPr>
          <p:nvPr/>
        </p:nvSpPr>
        <p:spPr bwMode="auto">
          <a:xfrm>
            <a:off x="2571750" y="5137150"/>
            <a:ext cx="2867025" cy="1301750"/>
          </a:xfrm>
          <a:prstGeom prst="rect">
            <a:avLst/>
          </a:prstGeom>
          <a:solidFill>
            <a:srgbClr val="3366FF"/>
          </a:solidFill>
          <a:ln w="38100">
            <a:solidFill>
              <a:schemeClr val="bg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4800" b="1">
                <a:solidFill>
                  <a:schemeClr val="bg1"/>
                </a:solidFill>
              </a:rPr>
              <a:t>Buried in</a:t>
            </a:r>
          </a:p>
          <a:p>
            <a:pPr eaLnBrk="1" hangingPunct="1">
              <a:lnSpc>
                <a:spcPct val="80000"/>
              </a:lnSpc>
              <a:spcBef>
                <a:spcPct val="0"/>
              </a:spcBef>
              <a:buFontTx/>
              <a:buNone/>
            </a:pPr>
            <a:r>
              <a:rPr lang="en-US" altLang="en-US" sz="4800" b="1">
                <a:solidFill>
                  <a:schemeClr val="bg1"/>
                </a:solidFill>
              </a:rPr>
              <a:t>Baptism</a:t>
            </a:r>
          </a:p>
        </p:txBody>
      </p:sp>
      <p:sp>
        <p:nvSpPr>
          <p:cNvPr id="209930" name="WordArt 10">
            <a:extLst>
              <a:ext uri="{FF2B5EF4-FFF2-40B4-BE49-F238E27FC236}">
                <a16:creationId xmlns:a16="http://schemas.microsoft.com/office/drawing/2014/main" id="{7C165D0D-63B9-4860-8536-81F15135B5EA}"/>
              </a:ext>
            </a:extLst>
          </p:cNvPr>
          <p:cNvSpPr>
            <a:spLocks noChangeArrowheads="1" noChangeShapeType="1" noTextEdit="1"/>
          </p:cNvSpPr>
          <p:nvPr/>
        </p:nvSpPr>
        <p:spPr bwMode="auto">
          <a:xfrm>
            <a:off x="2209800" y="1295400"/>
            <a:ext cx="3733800" cy="685800"/>
          </a:xfrm>
          <a:prstGeom prst="rect">
            <a:avLst/>
          </a:prstGeom>
        </p:spPr>
        <p:txBody>
          <a:bodyPr wrap="none" fromWordArt="1">
            <a:prstTxWarp prst="textPlain">
              <a:avLst>
                <a:gd name="adj" fmla="val 50000"/>
              </a:avLst>
            </a:prstTxWarp>
          </a:bodyPr>
          <a:lstStyle/>
          <a:p>
            <a:r>
              <a:rPr lang="en-US" sz="3600" kern="10">
                <a:ln w="22225">
                  <a:solidFill>
                    <a:srgbClr val="FF0000"/>
                  </a:solidFill>
                  <a:round/>
                  <a:headEnd/>
                  <a:tailEnd/>
                </a:ln>
                <a:solidFill>
                  <a:schemeClr val="bg1"/>
                </a:solidFill>
                <a:latin typeface="Arial Black" panose="020B0A04020102020204" pitchFamily="34" charset="0"/>
              </a:rPr>
              <a:t>Denominational View</a:t>
            </a:r>
          </a:p>
        </p:txBody>
      </p:sp>
      <p:sp>
        <p:nvSpPr>
          <p:cNvPr id="209931" name="WordArt 11">
            <a:extLst>
              <a:ext uri="{FF2B5EF4-FFF2-40B4-BE49-F238E27FC236}">
                <a16:creationId xmlns:a16="http://schemas.microsoft.com/office/drawing/2014/main" id="{609FDF1D-682D-4995-8418-24C2B395258F}"/>
              </a:ext>
            </a:extLst>
          </p:cNvPr>
          <p:cNvSpPr>
            <a:spLocks noChangeArrowheads="1" noChangeShapeType="1" noTextEdit="1"/>
          </p:cNvSpPr>
          <p:nvPr/>
        </p:nvSpPr>
        <p:spPr bwMode="auto">
          <a:xfrm>
            <a:off x="2819400" y="2286000"/>
            <a:ext cx="2438400" cy="5334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panose="020B0A04020102020204" pitchFamily="34" charset="0"/>
              </a:rPr>
              <a:t>John 10:2; Matt. 15:9</a:t>
            </a:r>
          </a:p>
        </p:txBody>
      </p:sp>
      <p:sp>
        <p:nvSpPr>
          <p:cNvPr id="209932" name="Oval 12">
            <a:extLst>
              <a:ext uri="{FF2B5EF4-FFF2-40B4-BE49-F238E27FC236}">
                <a16:creationId xmlns:a16="http://schemas.microsoft.com/office/drawing/2014/main" id="{14E4369A-415B-4037-B469-B8BC2E16453A}"/>
              </a:ext>
            </a:extLst>
          </p:cNvPr>
          <p:cNvSpPr>
            <a:spLocks noChangeArrowheads="1"/>
          </p:cNvSpPr>
          <p:nvPr/>
        </p:nvSpPr>
        <p:spPr bwMode="auto">
          <a:xfrm>
            <a:off x="609600" y="2667000"/>
            <a:ext cx="1828800" cy="1600200"/>
          </a:xfrm>
          <a:prstGeom prst="ellipse">
            <a:avLst/>
          </a:prstGeom>
          <a:solidFill>
            <a:srgbClr val="FF0000"/>
          </a:solidFill>
          <a:ln w="3810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9933" name="Text Box 13">
            <a:extLst>
              <a:ext uri="{FF2B5EF4-FFF2-40B4-BE49-F238E27FC236}">
                <a16:creationId xmlns:a16="http://schemas.microsoft.com/office/drawing/2014/main" id="{51228FA5-881C-4E7D-A987-0062FAA6476D}"/>
              </a:ext>
            </a:extLst>
          </p:cNvPr>
          <p:cNvSpPr txBox="1">
            <a:spLocks noChangeArrowheads="1"/>
          </p:cNvSpPr>
          <p:nvPr/>
        </p:nvSpPr>
        <p:spPr bwMode="auto">
          <a:xfrm>
            <a:off x="762000" y="3048000"/>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chemeClr val="bg1"/>
                </a:solidFill>
                <a:latin typeface="Plump MT" pitchFamily="34" charset="0"/>
              </a:rPr>
              <a:t>DEAD</a:t>
            </a:r>
          </a:p>
          <a:p>
            <a:pPr eaLnBrk="1" hangingPunct="1">
              <a:spcBef>
                <a:spcPct val="0"/>
              </a:spcBef>
              <a:buFontTx/>
              <a:buNone/>
            </a:pPr>
            <a:r>
              <a:rPr lang="en-US" altLang="en-US" sz="2400" b="1">
                <a:solidFill>
                  <a:schemeClr val="bg1"/>
                </a:solidFill>
                <a:latin typeface="Plump MT" pitchFamily="34" charset="0"/>
              </a:rPr>
              <a:t>IN SIN</a:t>
            </a:r>
          </a:p>
        </p:txBody>
      </p:sp>
      <p:sp>
        <p:nvSpPr>
          <p:cNvPr id="209934" name="Oval 14">
            <a:extLst>
              <a:ext uri="{FF2B5EF4-FFF2-40B4-BE49-F238E27FC236}">
                <a16:creationId xmlns:a16="http://schemas.microsoft.com/office/drawing/2014/main" id="{36636DC8-2BC2-4E15-B97C-667113AD1AE3}"/>
              </a:ext>
            </a:extLst>
          </p:cNvPr>
          <p:cNvSpPr>
            <a:spLocks noChangeArrowheads="1"/>
          </p:cNvSpPr>
          <p:nvPr/>
        </p:nvSpPr>
        <p:spPr bwMode="auto">
          <a:xfrm>
            <a:off x="5715000" y="2667000"/>
            <a:ext cx="1828800" cy="1600200"/>
          </a:xfrm>
          <a:prstGeom prst="ellipse">
            <a:avLst/>
          </a:prstGeom>
          <a:solidFill>
            <a:schemeClr val="bg1"/>
          </a:solidFill>
          <a:ln w="381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9935" name="Text Box 15">
            <a:extLst>
              <a:ext uri="{FF2B5EF4-FFF2-40B4-BE49-F238E27FC236}">
                <a16:creationId xmlns:a16="http://schemas.microsoft.com/office/drawing/2014/main" id="{4DB7332D-F6BC-4ED4-8832-997508B82DCA}"/>
              </a:ext>
            </a:extLst>
          </p:cNvPr>
          <p:cNvSpPr txBox="1">
            <a:spLocks noChangeArrowheads="1"/>
          </p:cNvSpPr>
          <p:nvPr/>
        </p:nvSpPr>
        <p:spPr bwMode="auto">
          <a:xfrm>
            <a:off x="5867400" y="2971800"/>
            <a:ext cx="1524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10000"/>
              </a:spcBef>
              <a:buFontTx/>
              <a:buNone/>
            </a:pPr>
            <a:r>
              <a:rPr lang="en-US" altLang="en-US" sz="2400" b="1">
                <a:solidFill>
                  <a:srgbClr val="FF0000"/>
                </a:solidFill>
                <a:latin typeface="Plump MT" pitchFamily="34" charset="0"/>
              </a:rPr>
              <a:t>ALIVE</a:t>
            </a:r>
          </a:p>
          <a:p>
            <a:pPr eaLnBrk="1" hangingPunct="1">
              <a:spcBef>
                <a:spcPct val="10000"/>
              </a:spcBef>
              <a:buFontTx/>
              <a:buNone/>
            </a:pPr>
            <a:r>
              <a:rPr lang="en-US" altLang="en-US" sz="1600" b="1">
                <a:solidFill>
                  <a:srgbClr val="FF0000"/>
                </a:solidFill>
                <a:latin typeface="Plump MT" pitchFamily="34" charset="0"/>
              </a:rPr>
              <a:t>(new creature)</a:t>
            </a:r>
          </a:p>
        </p:txBody>
      </p:sp>
      <p:sp>
        <p:nvSpPr>
          <p:cNvPr id="209936" name="Text Box 16">
            <a:extLst>
              <a:ext uri="{FF2B5EF4-FFF2-40B4-BE49-F238E27FC236}">
                <a16:creationId xmlns:a16="http://schemas.microsoft.com/office/drawing/2014/main" id="{60F130F0-AFCD-4E75-80CF-55D1A1F584A1}"/>
              </a:ext>
            </a:extLst>
          </p:cNvPr>
          <p:cNvSpPr txBox="1">
            <a:spLocks noChangeArrowheads="1"/>
          </p:cNvSpPr>
          <p:nvPr/>
        </p:nvSpPr>
        <p:spPr bwMode="auto">
          <a:xfrm>
            <a:off x="3200400" y="2927350"/>
            <a:ext cx="22098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0000"/>
              </a:lnSpc>
              <a:spcBef>
                <a:spcPct val="50000"/>
              </a:spcBef>
              <a:buFontTx/>
              <a:buNone/>
            </a:pPr>
            <a:r>
              <a:rPr lang="en-US" altLang="en-US" sz="1800" b="1">
                <a:solidFill>
                  <a:schemeClr val="bg1"/>
                </a:solidFill>
              </a:rPr>
              <a:t>“Passed from death unto life”</a:t>
            </a:r>
          </a:p>
        </p:txBody>
      </p:sp>
      <p:sp>
        <p:nvSpPr>
          <p:cNvPr id="209937" name="Text Box 17">
            <a:extLst>
              <a:ext uri="{FF2B5EF4-FFF2-40B4-BE49-F238E27FC236}">
                <a16:creationId xmlns:a16="http://schemas.microsoft.com/office/drawing/2014/main" id="{650436CF-31DC-4834-9EE9-778A09D6C20E}"/>
              </a:ext>
            </a:extLst>
          </p:cNvPr>
          <p:cNvSpPr txBox="1">
            <a:spLocks noChangeArrowheads="1"/>
          </p:cNvSpPr>
          <p:nvPr/>
        </p:nvSpPr>
        <p:spPr bwMode="auto">
          <a:xfrm>
            <a:off x="5638800" y="4419600"/>
            <a:ext cx="19050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10000"/>
              </a:spcBef>
              <a:buFontTx/>
              <a:buNone/>
            </a:pPr>
            <a:r>
              <a:rPr lang="en-US" altLang="en-US" sz="1800" b="1">
                <a:solidFill>
                  <a:schemeClr val="bg1"/>
                </a:solidFill>
              </a:rPr>
              <a:t>Voted on </a:t>
            </a:r>
          </a:p>
          <a:p>
            <a:pPr eaLnBrk="1" hangingPunct="1">
              <a:spcBef>
                <a:spcPct val="10000"/>
              </a:spcBef>
              <a:buFontTx/>
              <a:buNone/>
            </a:pPr>
            <a:r>
              <a:rPr lang="en-US" altLang="en-US" sz="1800" b="1">
                <a:solidFill>
                  <a:schemeClr val="bg1"/>
                </a:solidFill>
              </a:rPr>
              <a:t>( No scripture)</a:t>
            </a:r>
          </a:p>
        </p:txBody>
      </p:sp>
      <p:sp>
        <p:nvSpPr>
          <p:cNvPr id="209938" name="Text Box 18">
            <a:extLst>
              <a:ext uri="{FF2B5EF4-FFF2-40B4-BE49-F238E27FC236}">
                <a16:creationId xmlns:a16="http://schemas.microsoft.com/office/drawing/2014/main" id="{B2BA3A04-9880-401B-8E74-F8A45BE9D277}"/>
              </a:ext>
            </a:extLst>
          </p:cNvPr>
          <p:cNvSpPr txBox="1">
            <a:spLocks noChangeArrowheads="1"/>
          </p:cNvSpPr>
          <p:nvPr/>
        </p:nvSpPr>
        <p:spPr bwMode="auto">
          <a:xfrm>
            <a:off x="2362200" y="64008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latin typeface="Plump MT" pitchFamily="34" charset="0"/>
              </a:rPr>
              <a:t>Buried alive</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9923"/>
                                        </p:tgtEl>
                                        <p:attrNameLst>
                                          <p:attrName>style.visibility</p:attrName>
                                        </p:attrNameLst>
                                      </p:cBhvr>
                                      <p:to>
                                        <p:strVal val="visible"/>
                                      </p:to>
                                    </p:set>
                                    <p:anim calcmode="lin" valueType="num">
                                      <p:cBhvr additive="base">
                                        <p:cTn id="7" dur="1000" fill="hold"/>
                                        <p:tgtEl>
                                          <p:spTgt spid="209923"/>
                                        </p:tgtEl>
                                        <p:attrNameLst>
                                          <p:attrName>ppt_x</p:attrName>
                                        </p:attrNameLst>
                                      </p:cBhvr>
                                      <p:tavLst>
                                        <p:tav tm="0">
                                          <p:val>
                                            <p:strVal val="0-#ppt_w/2"/>
                                          </p:val>
                                        </p:tav>
                                        <p:tav tm="100000">
                                          <p:val>
                                            <p:strVal val="#ppt_x"/>
                                          </p:val>
                                        </p:tav>
                                      </p:tavLst>
                                    </p:anim>
                                    <p:anim calcmode="lin" valueType="num">
                                      <p:cBhvr additive="base">
                                        <p:cTn id="8" dur="1000" fill="hold"/>
                                        <p:tgtEl>
                                          <p:spTgt spid="2099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9924"/>
                                        </p:tgtEl>
                                        <p:attrNameLst>
                                          <p:attrName>style.visibility</p:attrName>
                                        </p:attrNameLst>
                                      </p:cBhvr>
                                      <p:to>
                                        <p:strVal val="visible"/>
                                      </p:to>
                                    </p:set>
                                    <p:anim calcmode="lin" valueType="num">
                                      <p:cBhvr additive="base">
                                        <p:cTn id="11" dur="1000" fill="hold"/>
                                        <p:tgtEl>
                                          <p:spTgt spid="209924"/>
                                        </p:tgtEl>
                                        <p:attrNameLst>
                                          <p:attrName>ppt_x</p:attrName>
                                        </p:attrNameLst>
                                      </p:cBhvr>
                                      <p:tavLst>
                                        <p:tav tm="0">
                                          <p:val>
                                            <p:strVal val="0-#ppt_w/2"/>
                                          </p:val>
                                        </p:tav>
                                        <p:tav tm="100000">
                                          <p:val>
                                            <p:strVal val="#ppt_x"/>
                                          </p:val>
                                        </p:tav>
                                      </p:tavLst>
                                    </p:anim>
                                    <p:anim calcmode="lin" valueType="num">
                                      <p:cBhvr additive="base">
                                        <p:cTn id="12" dur="1000" fill="hold"/>
                                        <p:tgtEl>
                                          <p:spTgt spid="20992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09925"/>
                                        </p:tgtEl>
                                        <p:attrNameLst>
                                          <p:attrName>style.visibility</p:attrName>
                                        </p:attrNameLst>
                                      </p:cBhvr>
                                      <p:to>
                                        <p:strVal val="visible"/>
                                      </p:to>
                                    </p:set>
                                    <p:anim calcmode="lin" valueType="num">
                                      <p:cBhvr additive="base">
                                        <p:cTn id="16" dur="1000" fill="hold"/>
                                        <p:tgtEl>
                                          <p:spTgt spid="209925"/>
                                        </p:tgtEl>
                                        <p:attrNameLst>
                                          <p:attrName>ppt_x</p:attrName>
                                        </p:attrNameLst>
                                      </p:cBhvr>
                                      <p:tavLst>
                                        <p:tav tm="0">
                                          <p:val>
                                            <p:strVal val="#ppt_x"/>
                                          </p:val>
                                        </p:tav>
                                        <p:tav tm="100000">
                                          <p:val>
                                            <p:strVal val="#ppt_x"/>
                                          </p:val>
                                        </p:tav>
                                      </p:tavLst>
                                    </p:anim>
                                    <p:anim calcmode="lin" valueType="num">
                                      <p:cBhvr additive="base">
                                        <p:cTn id="17" dur="1000" fill="hold"/>
                                        <p:tgtEl>
                                          <p:spTgt spid="209925"/>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09926"/>
                                        </p:tgtEl>
                                        <p:attrNameLst>
                                          <p:attrName>style.visibility</p:attrName>
                                        </p:attrNameLst>
                                      </p:cBhvr>
                                      <p:to>
                                        <p:strVal val="visible"/>
                                      </p:to>
                                    </p:set>
                                    <p:anim calcmode="lin" valueType="num">
                                      <p:cBhvr additive="base">
                                        <p:cTn id="20" dur="1000" fill="hold"/>
                                        <p:tgtEl>
                                          <p:spTgt spid="209926"/>
                                        </p:tgtEl>
                                        <p:attrNameLst>
                                          <p:attrName>ppt_x</p:attrName>
                                        </p:attrNameLst>
                                      </p:cBhvr>
                                      <p:tavLst>
                                        <p:tav tm="0">
                                          <p:val>
                                            <p:strVal val="#ppt_x"/>
                                          </p:val>
                                        </p:tav>
                                        <p:tav tm="100000">
                                          <p:val>
                                            <p:strVal val="#ppt_x"/>
                                          </p:val>
                                        </p:tav>
                                      </p:tavLst>
                                    </p:anim>
                                    <p:anim calcmode="lin" valueType="num">
                                      <p:cBhvr additive="base">
                                        <p:cTn id="21" dur="1000" fill="hold"/>
                                        <p:tgtEl>
                                          <p:spTgt spid="209926"/>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37" presetClass="entr" presetSubtype="0" fill="hold" nodeType="afterEffect">
                                  <p:stCondLst>
                                    <p:cond delay="0"/>
                                  </p:stCondLst>
                                  <p:childTnLst>
                                    <p:set>
                                      <p:cBhvr>
                                        <p:cTn id="24" dur="1" fill="hold">
                                          <p:stCondLst>
                                            <p:cond delay="0"/>
                                          </p:stCondLst>
                                        </p:cTn>
                                        <p:tgtEl>
                                          <p:spTgt spid="209930"/>
                                        </p:tgtEl>
                                        <p:attrNameLst>
                                          <p:attrName>style.visibility</p:attrName>
                                        </p:attrNameLst>
                                      </p:cBhvr>
                                      <p:to>
                                        <p:strVal val="visible"/>
                                      </p:to>
                                    </p:set>
                                    <p:animEffect transition="in" filter="fade">
                                      <p:cBhvr>
                                        <p:cTn id="25" dur="2000"/>
                                        <p:tgtEl>
                                          <p:spTgt spid="209930"/>
                                        </p:tgtEl>
                                      </p:cBhvr>
                                    </p:animEffect>
                                    <p:anim calcmode="lin" valueType="num">
                                      <p:cBhvr>
                                        <p:cTn id="26" dur="2000" fill="hold"/>
                                        <p:tgtEl>
                                          <p:spTgt spid="209930"/>
                                        </p:tgtEl>
                                        <p:attrNameLst>
                                          <p:attrName>ppt_x</p:attrName>
                                        </p:attrNameLst>
                                      </p:cBhvr>
                                      <p:tavLst>
                                        <p:tav tm="0">
                                          <p:val>
                                            <p:strVal val="#ppt_x"/>
                                          </p:val>
                                        </p:tav>
                                        <p:tav tm="100000">
                                          <p:val>
                                            <p:strVal val="#ppt_x"/>
                                          </p:val>
                                        </p:tav>
                                      </p:tavLst>
                                    </p:anim>
                                    <p:anim calcmode="lin" valueType="num">
                                      <p:cBhvr>
                                        <p:cTn id="27" dur="1800" decel="100000" fill="hold"/>
                                        <p:tgtEl>
                                          <p:spTgt spid="209930"/>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20993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09931"/>
                                        </p:tgtEl>
                                        <p:attrNameLst>
                                          <p:attrName>style.visibility</p:attrName>
                                        </p:attrNameLst>
                                      </p:cBhvr>
                                      <p:to>
                                        <p:strVal val="visible"/>
                                      </p:to>
                                    </p:set>
                                    <p:animEffect transition="in" filter="fade">
                                      <p:cBhvr>
                                        <p:cTn id="31" dur="2000"/>
                                        <p:tgtEl>
                                          <p:spTgt spid="209931"/>
                                        </p:tgtEl>
                                      </p:cBhvr>
                                    </p:animEffect>
                                    <p:anim calcmode="lin" valueType="num">
                                      <p:cBhvr>
                                        <p:cTn id="32" dur="2000" fill="hold"/>
                                        <p:tgtEl>
                                          <p:spTgt spid="209931"/>
                                        </p:tgtEl>
                                        <p:attrNameLst>
                                          <p:attrName>ppt_x</p:attrName>
                                        </p:attrNameLst>
                                      </p:cBhvr>
                                      <p:tavLst>
                                        <p:tav tm="0">
                                          <p:val>
                                            <p:strVal val="#ppt_x"/>
                                          </p:val>
                                        </p:tav>
                                        <p:tav tm="100000">
                                          <p:val>
                                            <p:strVal val="#ppt_x"/>
                                          </p:val>
                                        </p:tav>
                                      </p:tavLst>
                                    </p:anim>
                                    <p:anim calcmode="lin" valueType="num">
                                      <p:cBhvr>
                                        <p:cTn id="33" dur="1800" decel="100000" fill="hold"/>
                                        <p:tgtEl>
                                          <p:spTgt spid="209931"/>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09931"/>
                                        </p:tgtEl>
                                        <p:attrNameLst>
                                          <p:attrName>ppt_y</p:attrName>
                                        </p:attrNameLst>
                                      </p:cBhvr>
                                      <p:tavLst>
                                        <p:tav tm="0">
                                          <p:val>
                                            <p:strVal val="#ppt_y-.03"/>
                                          </p:val>
                                        </p:tav>
                                        <p:tav tm="100000">
                                          <p:val>
                                            <p:strVal val="#ppt_y"/>
                                          </p:val>
                                        </p:tav>
                                      </p:tavLst>
                                    </p:anim>
                                  </p:childTnLst>
                                </p:cTn>
                              </p:par>
                            </p:childTnLst>
                          </p:cTn>
                        </p:par>
                        <p:par>
                          <p:cTn id="35" fill="hold" nodeType="afterGroup">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09932"/>
                                        </p:tgtEl>
                                        <p:attrNameLst>
                                          <p:attrName>style.visibility</p:attrName>
                                        </p:attrNameLst>
                                      </p:cBhvr>
                                      <p:to>
                                        <p:strVal val="visible"/>
                                      </p:to>
                                    </p:set>
                                    <p:animEffect transition="in" filter="wipe(left)">
                                      <p:cBhvr>
                                        <p:cTn id="38" dur="1000"/>
                                        <p:tgtEl>
                                          <p:spTgt spid="20993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09933"/>
                                        </p:tgtEl>
                                        <p:attrNameLst>
                                          <p:attrName>style.visibility</p:attrName>
                                        </p:attrNameLst>
                                      </p:cBhvr>
                                      <p:to>
                                        <p:strVal val="visible"/>
                                      </p:to>
                                    </p:set>
                                    <p:animEffect transition="in" filter="wipe(left)">
                                      <p:cBhvr>
                                        <p:cTn id="41" dur="1000"/>
                                        <p:tgtEl>
                                          <p:spTgt spid="209933"/>
                                        </p:tgtEl>
                                      </p:cBhvr>
                                    </p:animEffect>
                                  </p:childTnLst>
                                </p:cTn>
                              </p:par>
                            </p:childTnLst>
                          </p:cTn>
                        </p:par>
                        <p:par>
                          <p:cTn id="42" fill="hold" nodeType="afterGroup">
                            <p:stCondLst>
                              <p:cond delay="5000"/>
                            </p:stCondLst>
                            <p:childTnLst>
                              <p:par>
                                <p:cTn id="43" presetID="22" presetClass="entr" presetSubtype="8" fill="hold" nodeType="afterEffect">
                                  <p:stCondLst>
                                    <p:cond delay="0"/>
                                  </p:stCondLst>
                                  <p:childTnLst>
                                    <p:set>
                                      <p:cBhvr>
                                        <p:cTn id="44" dur="1" fill="hold">
                                          <p:stCondLst>
                                            <p:cond delay="0"/>
                                          </p:stCondLst>
                                        </p:cTn>
                                        <p:tgtEl>
                                          <p:spTgt spid="209927"/>
                                        </p:tgtEl>
                                        <p:attrNameLst>
                                          <p:attrName>style.visibility</p:attrName>
                                        </p:attrNameLst>
                                      </p:cBhvr>
                                      <p:to>
                                        <p:strVal val="visible"/>
                                      </p:to>
                                    </p:set>
                                    <p:animEffect transition="in" filter="wipe(left)">
                                      <p:cBhvr>
                                        <p:cTn id="45" dur="1000"/>
                                        <p:tgtEl>
                                          <p:spTgt spid="20992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09936"/>
                                        </p:tgtEl>
                                        <p:attrNameLst>
                                          <p:attrName>style.visibility</p:attrName>
                                        </p:attrNameLst>
                                      </p:cBhvr>
                                      <p:to>
                                        <p:strVal val="visible"/>
                                      </p:to>
                                    </p:set>
                                    <p:animEffect transition="in" filter="wipe(left)">
                                      <p:cBhvr>
                                        <p:cTn id="48" dur="1000"/>
                                        <p:tgtEl>
                                          <p:spTgt spid="209936"/>
                                        </p:tgtEl>
                                      </p:cBhvr>
                                    </p:animEffect>
                                  </p:childTnLst>
                                </p:cTn>
                              </p:par>
                            </p:childTnLst>
                          </p:cTn>
                        </p:par>
                        <p:par>
                          <p:cTn id="49" fill="hold" nodeType="afterGroup">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209934"/>
                                        </p:tgtEl>
                                        <p:attrNameLst>
                                          <p:attrName>style.visibility</p:attrName>
                                        </p:attrNameLst>
                                      </p:cBhvr>
                                      <p:to>
                                        <p:strVal val="visible"/>
                                      </p:to>
                                    </p:set>
                                    <p:animEffect transition="in" filter="wipe(left)">
                                      <p:cBhvr>
                                        <p:cTn id="52" dur="1000"/>
                                        <p:tgtEl>
                                          <p:spTgt spid="20993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9935"/>
                                        </p:tgtEl>
                                        <p:attrNameLst>
                                          <p:attrName>style.visibility</p:attrName>
                                        </p:attrNameLst>
                                      </p:cBhvr>
                                      <p:to>
                                        <p:strVal val="visible"/>
                                      </p:to>
                                    </p:set>
                                    <p:animEffect transition="in" filter="wipe(left)">
                                      <p:cBhvr>
                                        <p:cTn id="55" dur="1000"/>
                                        <p:tgtEl>
                                          <p:spTgt spid="209935"/>
                                        </p:tgtEl>
                                      </p:cBhvr>
                                    </p:animEffect>
                                  </p:childTnLst>
                                </p:cTn>
                              </p:par>
                            </p:childTnLst>
                          </p:cTn>
                        </p:par>
                        <p:par>
                          <p:cTn id="56" fill="hold" nodeType="afterGroup">
                            <p:stCondLst>
                              <p:cond delay="7000"/>
                            </p:stCondLst>
                            <p:childTnLst>
                              <p:par>
                                <p:cTn id="57" presetID="22" presetClass="entr" presetSubtype="1" fill="hold" nodeType="afterEffect">
                                  <p:stCondLst>
                                    <p:cond delay="0"/>
                                  </p:stCondLst>
                                  <p:childTnLst>
                                    <p:set>
                                      <p:cBhvr>
                                        <p:cTn id="58" dur="1" fill="hold">
                                          <p:stCondLst>
                                            <p:cond delay="0"/>
                                          </p:stCondLst>
                                        </p:cTn>
                                        <p:tgtEl>
                                          <p:spTgt spid="209928"/>
                                        </p:tgtEl>
                                        <p:attrNameLst>
                                          <p:attrName>style.visibility</p:attrName>
                                        </p:attrNameLst>
                                      </p:cBhvr>
                                      <p:to>
                                        <p:strVal val="visible"/>
                                      </p:to>
                                    </p:set>
                                    <p:animEffect transition="in" filter="wipe(up)">
                                      <p:cBhvr>
                                        <p:cTn id="59" dur="1000"/>
                                        <p:tgtEl>
                                          <p:spTgt spid="209928"/>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09937"/>
                                        </p:tgtEl>
                                        <p:attrNameLst>
                                          <p:attrName>style.visibility</p:attrName>
                                        </p:attrNameLst>
                                      </p:cBhvr>
                                      <p:to>
                                        <p:strVal val="visible"/>
                                      </p:to>
                                    </p:set>
                                    <p:animEffect transition="in" filter="wipe(up)">
                                      <p:cBhvr>
                                        <p:cTn id="62" dur="1000"/>
                                        <p:tgtEl>
                                          <p:spTgt spid="209937"/>
                                        </p:tgtEl>
                                      </p:cBhvr>
                                    </p:animEffect>
                                  </p:childTnLst>
                                </p:cTn>
                              </p:par>
                            </p:childTnLst>
                          </p:cTn>
                        </p:par>
                        <p:par>
                          <p:cTn id="63" fill="hold" nodeType="afterGroup">
                            <p:stCondLst>
                              <p:cond delay="8000"/>
                            </p:stCondLst>
                            <p:childTnLst>
                              <p:par>
                                <p:cTn id="64" presetID="22" presetClass="entr" presetSubtype="2" fill="hold" grpId="0" nodeType="afterEffect">
                                  <p:stCondLst>
                                    <p:cond delay="0"/>
                                  </p:stCondLst>
                                  <p:childTnLst>
                                    <p:set>
                                      <p:cBhvr>
                                        <p:cTn id="65" dur="1" fill="hold">
                                          <p:stCondLst>
                                            <p:cond delay="0"/>
                                          </p:stCondLst>
                                        </p:cTn>
                                        <p:tgtEl>
                                          <p:spTgt spid="209929"/>
                                        </p:tgtEl>
                                        <p:attrNameLst>
                                          <p:attrName>style.visibility</p:attrName>
                                        </p:attrNameLst>
                                      </p:cBhvr>
                                      <p:to>
                                        <p:strVal val="visible"/>
                                      </p:to>
                                    </p:set>
                                    <p:animEffect transition="in" filter="wipe(right)">
                                      <p:cBhvr>
                                        <p:cTn id="66" dur="1000"/>
                                        <p:tgtEl>
                                          <p:spTgt spid="209929"/>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09938"/>
                                        </p:tgtEl>
                                        <p:attrNameLst>
                                          <p:attrName>style.visibility</p:attrName>
                                        </p:attrNameLst>
                                      </p:cBhvr>
                                      <p:to>
                                        <p:strVal val="visible"/>
                                      </p:to>
                                    </p:set>
                                    <p:animEffect transition="in" filter="wipe(right)">
                                      <p:cBhvr>
                                        <p:cTn id="69" dur="1000"/>
                                        <p:tgtEl>
                                          <p:spTgt spid="20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animBg="1"/>
      <p:bldP spid="209925" grpId="0" animBg="1"/>
      <p:bldP spid="209929" grpId="0" animBg="1"/>
      <p:bldP spid="209932" grpId="0" animBg="1"/>
      <p:bldP spid="209933" grpId="0" autoUpdateAnimBg="0"/>
      <p:bldP spid="209934" grpId="0" animBg="1"/>
      <p:bldP spid="209935" grpId="0" autoUpdateAnimBg="0"/>
      <p:bldP spid="209936" grpId="0" autoUpdateAnimBg="0"/>
      <p:bldP spid="209937" grpId="0" autoUpdateAnimBg="0"/>
      <p:bldP spid="20993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Line 3">
            <a:extLst>
              <a:ext uri="{FF2B5EF4-FFF2-40B4-BE49-F238E27FC236}">
                <a16:creationId xmlns:a16="http://schemas.microsoft.com/office/drawing/2014/main" id="{7FC6A1A4-733C-4BC7-8723-55E9DC84EEAF}"/>
              </a:ext>
            </a:extLst>
          </p:cNvPr>
          <p:cNvSpPr>
            <a:spLocks noChangeShapeType="1"/>
          </p:cNvSpPr>
          <p:nvPr/>
        </p:nvSpPr>
        <p:spPr bwMode="auto">
          <a:xfrm>
            <a:off x="304800" y="3657600"/>
            <a:ext cx="7772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2" name="Line 4">
            <a:extLst>
              <a:ext uri="{FF2B5EF4-FFF2-40B4-BE49-F238E27FC236}">
                <a16:creationId xmlns:a16="http://schemas.microsoft.com/office/drawing/2014/main" id="{54A44601-42E7-41BF-B19E-FFBBCC58B6D2}"/>
              </a:ext>
            </a:extLst>
          </p:cNvPr>
          <p:cNvSpPr>
            <a:spLocks noChangeShapeType="1"/>
          </p:cNvSpPr>
          <p:nvPr/>
        </p:nvSpPr>
        <p:spPr bwMode="auto">
          <a:xfrm>
            <a:off x="4191000" y="1295400"/>
            <a:ext cx="0" cy="51816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6614" name="Picture 6" descr="DGP00267">
            <a:extLst>
              <a:ext uri="{FF2B5EF4-FFF2-40B4-BE49-F238E27FC236}">
                <a16:creationId xmlns:a16="http://schemas.microsoft.com/office/drawing/2014/main" id="{B4E7E47C-0389-40B2-9ECB-C01FF4506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355725"/>
            <a:ext cx="3352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5" name="Text Box 7">
            <a:extLst>
              <a:ext uri="{FF2B5EF4-FFF2-40B4-BE49-F238E27FC236}">
                <a16:creationId xmlns:a16="http://schemas.microsoft.com/office/drawing/2014/main" id="{1CCCF648-28CF-46D6-9C2E-C70E8CD92BF7}"/>
              </a:ext>
            </a:extLst>
          </p:cNvPr>
          <p:cNvSpPr txBox="1">
            <a:spLocks noChangeArrowheads="1"/>
          </p:cNvSpPr>
          <p:nvPr/>
        </p:nvSpPr>
        <p:spPr bwMode="auto">
          <a:xfrm>
            <a:off x="228600" y="3878263"/>
            <a:ext cx="3505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400" b="1"/>
              <a:t>Older-2004  Avalon</a:t>
            </a:r>
          </a:p>
          <a:p>
            <a:pPr eaLnBrk="1" hangingPunct="1">
              <a:spcBef>
                <a:spcPct val="50000"/>
              </a:spcBef>
              <a:buFont typeface="Wingdings" panose="05000000000000000000" pitchFamily="2" charset="2"/>
              <a:buChar char="§"/>
            </a:pPr>
            <a:r>
              <a:rPr lang="en-US" altLang="en-US" sz="2400" b="1"/>
              <a:t>Beige</a:t>
            </a:r>
          </a:p>
          <a:p>
            <a:pPr eaLnBrk="1" hangingPunct="1">
              <a:spcBef>
                <a:spcPct val="50000"/>
              </a:spcBef>
              <a:buFont typeface="Wingdings" panose="05000000000000000000" pitchFamily="2" charset="2"/>
              <a:buChar char="§"/>
            </a:pPr>
            <a:r>
              <a:rPr lang="en-US" altLang="en-US" sz="2400" b="1"/>
              <a:t>Beige leather interior</a:t>
            </a:r>
          </a:p>
          <a:p>
            <a:pPr eaLnBrk="1" hangingPunct="1">
              <a:spcBef>
                <a:spcPct val="50000"/>
              </a:spcBef>
              <a:buFont typeface="Wingdings" panose="05000000000000000000" pitchFamily="2" charset="2"/>
              <a:buChar char="§"/>
            </a:pPr>
            <a:r>
              <a:rPr lang="en-US" altLang="en-US" sz="2400" b="1"/>
              <a:t>Sunroof</a:t>
            </a:r>
          </a:p>
          <a:p>
            <a:pPr eaLnBrk="1" hangingPunct="1">
              <a:spcBef>
                <a:spcPct val="50000"/>
              </a:spcBef>
              <a:buFont typeface="Wingdings" panose="05000000000000000000" pitchFamily="2" charset="2"/>
              <a:buChar char="§"/>
            </a:pPr>
            <a:r>
              <a:rPr lang="en-US" altLang="en-US" sz="2400" b="1"/>
              <a:t>Tag #198-768 Ky</a:t>
            </a:r>
          </a:p>
        </p:txBody>
      </p:sp>
      <p:sp>
        <p:nvSpPr>
          <p:cNvPr id="196616" name="Text Box 8">
            <a:extLst>
              <a:ext uri="{FF2B5EF4-FFF2-40B4-BE49-F238E27FC236}">
                <a16:creationId xmlns:a16="http://schemas.microsoft.com/office/drawing/2014/main" id="{B598E619-1304-434C-B5A4-5DF16E08BC63}"/>
              </a:ext>
            </a:extLst>
          </p:cNvPr>
          <p:cNvSpPr txBox="1">
            <a:spLocks noChangeArrowheads="1"/>
          </p:cNvSpPr>
          <p:nvPr/>
        </p:nvSpPr>
        <p:spPr bwMode="auto">
          <a:xfrm>
            <a:off x="4343400" y="3886200"/>
            <a:ext cx="3505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400" b="1"/>
              <a:t>New</a:t>
            </a:r>
          </a:p>
          <a:p>
            <a:pPr eaLnBrk="1" hangingPunct="1">
              <a:spcBef>
                <a:spcPct val="50000"/>
              </a:spcBef>
              <a:buFont typeface="Wingdings" panose="05000000000000000000" pitchFamily="2" charset="2"/>
              <a:buChar char="§"/>
            </a:pPr>
            <a:r>
              <a:rPr lang="en-US" altLang="en-US" sz="2400" b="1"/>
              <a:t>Bright Red</a:t>
            </a:r>
          </a:p>
          <a:p>
            <a:pPr eaLnBrk="1" hangingPunct="1">
              <a:spcBef>
                <a:spcPct val="50000"/>
              </a:spcBef>
              <a:buFont typeface="Wingdings" panose="05000000000000000000" pitchFamily="2" charset="2"/>
              <a:buChar char="§"/>
            </a:pPr>
            <a:r>
              <a:rPr lang="en-US" altLang="en-US" sz="2400" b="1"/>
              <a:t>Black Interior</a:t>
            </a:r>
          </a:p>
          <a:p>
            <a:pPr eaLnBrk="1" hangingPunct="1">
              <a:spcBef>
                <a:spcPct val="50000"/>
              </a:spcBef>
              <a:buFont typeface="Wingdings" panose="05000000000000000000" pitchFamily="2" charset="2"/>
              <a:buChar char="§"/>
            </a:pPr>
            <a:r>
              <a:rPr lang="en-US" altLang="en-US" sz="2400" b="1"/>
              <a:t>Convertible</a:t>
            </a:r>
          </a:p>
          <a:p>
            <a:pPr eaLnBrk="1" hangingPunct="1">
              <a:spcBef>
                <a:spcPct val="50000"/>
              </a:spcBef>
              <a:buFont typeface="Wingdings" panose="05000000000000000000" pitchFamily="2" charset="2"/>
              <a:buChar char="§"/>
            </a:pPr>
            <a:r>
              <a:rPr lang="en-US" altLang="en-US" sz="2400" b="1"/>
              <a:t>Tag# 87-9855 NY</a:t>
            </a:r>
          </a:p>
        </p:txBody>
      </p:sp>
      <p:sp>
        <p:nvSpPr>
          <p:cNvPr id="196617" name="Text Box 9">
            <a:extLst>
              <a:ext uri="{FF2B5EF4-FFF2-40B4-BE49-F238E27FC236}">
                <a16:creationId xmlns:a16="http://schemas.microsoft.com/office/drawing/2014/main" id="{1051AC94-A3D9-4A96-B299-ECBD782E004A}"/>
              </a:ext>
            </a:extLst>
          </p:cNvPr>
          <p:cNvSpPr txBox="1">
            <a:spLocks noChangeArrowheads="1"/>
          </p:cNvSpPr>
          <p:nvPr/>
        </p:nvSpPr>
        <p:spPr bwMode="auto">
          <a:xfrm>
            <a:off x="381000" y="3200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Arial Black" panose="020B0A04020102020204" pitchFamily="34" charset="0"/>
              </a:rPr>
              <a:t>My Car</a:t>
            </a:r>
          </a:p>
        </p:txBody>
      </p:sp>
      <p:sp>
        <p:nvSpPr>
          <p:cNvPr id="196618" name="Text Box 10">
            <a:extLst>
              <a:ext uri="{FF2B5EF4-FFF2-40B4-BE49-F238E27FC236}">
                <a16:creationId xmlns:a16="http://schemas.microsoft.com/office/drawing/2014/main" id="{9FF2398C-4D49-46EA-AD7E-61E175C2A44F}"/>
              </a:ext>
            </a:extLst>
          </p:cNvPr>
          <p:cNvSpPr txBox="1">
            <a:spLocks noChangeArrowheads="1"/>
          </p:cNvSpPr>
          <p:nvPr/>
        </p:nvSpPr>
        <p:spPr bwMode="auto">
          <a:xfrm>
            <a:off x="4419600" y="3200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Arial Black" panose="020B0A04020102020204" pitchFamily="34" charset="0"/>
              </a:rPr>
              <a:t>Another Car</a:t>
            </a:r>
          </a:p>
        </p:txBody>
      </p:sp>
      <p:sp>
        <p:nvSpPr>
          <p:cNvPr id="196619" name="Rectangle 11">
            <a:extLst>
              <a:ext uri="{FF2B5EF4-FFF2-40B4-BE49-F238E27FC236}">
                <a16:creationId xmlns:a16="http://schemas.microsoft.com/office/drawing/2014/main" id="{A695DF11-941B-41DF-8243-1D65553D57BD}"/>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96620" name="WordArt 12">
            <a:extLst>
              <a:ext uri="{FF2B5EF4-FFF2-40B4-BE49-F238E27FC236}">
                <a16:creationId xmlns:a16="http://schemas.microsoft.com/office/drawing/2014/main" id="{425FC8D2-8374-4000-9C34-A898EB69FEED}"/>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Finding My</a:t>
            </a:r>
          </a:p>
        </p:txBody>
      </p:sp>
      <p:sp>
        <p:nvSpPr>
          <p:cNvPr id="196622" name="Rectangle 14">
            <a:extLst>
              <a:ext uri="{FF2B5EF4-FFF2-40B4-BE49-F238E27FC236}">
                <a16:creationId xmlns:a16="http://schemas.microsoft.com/office/drawing/2014/main" id="{D9256B28-EF1D-45AA-B15C-1F673B6E3073}"/>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6623" name="WordArt 15">
            <a:extLst>
              <a:ext uri="{FF2B5EF4-FFF2-40B4-BE49-F238E27FC236}">
                <a16:creationId xmlns:a16="http://schemas.microsoft.com/office/drawing/2014/main" id="{7001C667-56E9-4822-A647-EF3BD3F7891C}"/>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fontAlgn="auto"/>
            <a:r>
              <a:rPr lang="en-US" sz="3600" kern="10">
                <a:ln w="9525">
                  <a:solidFill>
                    <a:srgbClr val="000000"/>
                  </a:solidFill>
                  <a:round/>
                  <a:headEnd/>
                  <a:tailEnd/>
                </a:ln>
                <a:solidFill>
                  <a:srgbClr val="FFFFFF"/>
                </a:solidFill>
                <a:latin typeface="Arial Black" panose="020B0A04020102020204" pitchFamily="34" charset="0"/>
              </a:rPr>
              <a:t>CAR</a:t>
            </a:r>
          </a:p>
        </p:txBody>
      </p:sp>
      <p:pic>
        <p:nvPicPr>
          <p:cNvPr id="44045" name="Picture 14" descr="C:\Users\Charles\Downloads\04 Avalon.jpg">
            <a:extLst>
              <a:ext uri="{FF2B5EF4-FFF2-40B4-BE49-F238E27FC236}">
                <a16:creationId xmlns:a16="http://schemas.microsoft.com/office/drawing/2014/main" id="{D39C4D2B-6AFE-41A0-8FB1-13BF32ABA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6619"/>
                                        </p:tgtEl>
                                        <p:attrNameLst>
                                          <p:attrName>style.visibility</p:attrName>
                                        </p:attrNameLst>
                                      </p:cBhvr>
                                      <p:to>
                                        <p:strVal val="visible"/>
                                      </p:to>
                                    </p:set>
                                    <p:anim calcmode="lin" valueType="num">
                                      <p:cBhvr additive="base">
                                        <p:cTn id="7" dur="1000" fill="hold"/>
                                        <p:tgtEl>
                                          <p:spTgt spid="196619"/>
                                        </p:tgtEl>
                                        <p:attrNameLst>
                                          <p:attrName>ppt_x</p:attrName>
                                        </p:attrNameLst>
                                      </p:cBhvr>
                                      <p:tavLst>
                                        <p:tav tm="0">
                                          <p:val>
                                            <p:strVal val="0-#ppt_w/2"/>
                                          </p:val>
                                        </p:tav>
                                        <p:tav tm="100000">
                                          <p:val>
                                            <p:strVal val="#ppt_x"/>
                                          </p:val>
                                        </p:tav>
                                      </p:tavLst>
                                    </p:anim>
                                    <p:anim calcmode="lin" valueType="num">
                                      <p:cBhvr additive="base">
                                        <p:cTn id="8" dur="1000" fill="hold"/>
                                        <p:tgtEl>
                                          <p:spTgt spid="1966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6620"/>
                                        </p:tgtEl>
                                        <p:attrNameLst>
                                          <p:attrName>style.visibility</p:attrName>
                                        </p:attrNameLst>
                                      </p:cBhvr>
                                      <p:to>
                                        <p:strVal val="visible"/>
                                      </p:to>
                                    </p:set>
                                    <p:anim calcmode="lin" valueType="num">
                                      <p:cBhvr additive="base">
                                        <p:cTn id="11" dur="1000" fill="hold"/>
                                        <p:tgtEl>
                                          <p:spTgt spid="196620"/>
                                        </p:tgtEl>
                                        <p:attrNameLst>
                                          <p:attrName>ppt_x</p:attrName>
                                        </p:attrNameLst>
                                      </p:cBhvr>
                                      <p:tavLst>
                                        <p:tav tm="0">
                                          <p:val>
                                            <p:strVal val="0-#ppt_w/2"/>
                                          </p:val>
                                        </p:tav>
                                        <p:tav tm="100000">
                                          <p:val>
                                            <p:strVal val="#ppt_x"/>
                                          </p:val>
                                        </p:tav>
                                      </p:tavLst>
                                    </p:anim>
                                    <p:anim calcmode="lin" valueType="num">
                                      <p:cBhvr additive="base">
                                        <p:cTn id="12" dur="1000" fill="hold"/>
                                        <p:tgtEl>
                                          <p:spTgt spid="19662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96622"/>
                                        </p:tgtEl>
                                        <p:attrNameLst>
                                          <p:attrName>style.visibility</p:attrName>
                                        </p:attrNameLst>
                                      </p:cBhvr>
                                      <p:to>
                                        <p:strVal val="visible"/>
                                      </p:to>
                                    </p:set>
                                    <p:anim calcmode="lin" valueType="num">
                                      <p:cBhvr additive="base">
                                        <p:cTn id="16" dur="1000" fill="hold"/>
                                        <p:tgtEl>
                                          <p:spTgt spid="196622"/>
                                        </p:tgtEl>
                                        <p:attrNameLst>
                                          <p:attrName>ppt_x</p:attrName>
                                        </p:attrNameLst>
                                      </p:cBhvr>
                                      <p:tavLst>
                                        <p:tav tm="0">
                                          <p:val>
                                            <p:strVal val="#ppt_x"/>
                                          </p:val>
                                        </p:tav>
                                        <p:tav tm="100000">
                                          <p:val>
                                            <p:strVal val="#ppt_x"/>
                                          </p:val>
                                        </p:tav>
                                      </p:tavLst>
                                    </p:anim>
                                    <p:anim calcmode="lin" valueType="num">
                                      <p:cBhvr additive="base">
                                        <p:cTn id="17" dur="1000" fill="hold"/>
                                        <p:tgtEl>
                                          <p:spTgt spid="196622"/>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96623"/>
                                        </p:tgtEl>
                                        <p:attrNameLst>
                                          <p:attrName>style.visibility</p:attrName>
                                        </p:attrNameLst>
                                      </p:cBhvr>
                                      <p:to>
                                        <p:strVal val="visible"/>
                                      </p:to>
                                    </p:set>
                                    <p:anim calcmode="lin" valueType="num">
                                      <p:cBhvr additive="base">
                                        <p:cTn id="20" dur="1000" fill="hold"/>
                                        <p:tgtEl>
                                          <p:spTgt spid="196623"/>
                                        </p:tgtEl>
                                        <p:attrNameLst>
                                          <p:attrName>ppt_x</p:attrName>
                                        </p:attrNameLst>
                                      </p:cBhvr>
                                      <p:tavLst>
                                        <p:tav tm="0">
                                          <p:val>
                                            <p:strVal val="#ppt_x"/>
                                          </p:val>
                                        </p:tav>
                                        <p:tav tm="100000">
                                          <p:val>
                                            <p:strVal val="#ppt_x"/>
                                          </p:val>
                                        </p:tav>
                                      </p:tavLst>
                                    </p:anim>
                                    <p:anim calcmode="lin" valueType="num">
                                      <p:cBhvr additive="base">
                                        <p:cTn id="21" dur="1000" fill="hold"/>
                                        <p:tgtEl>
                                          <p:spTgt spid="196623"/>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96617"/>
                                        </p:tgtEl>
                                        <p:attrNameLst>
                                          <p:attrName>style.visibility</p:attrName>
                                        </p:attrNameLst>
                                      </p:cBhvr>
                                      <p:to>
                                        <p:strVal val="visible"/>
                                      </p:to>
                                    </p:set>
                                    <p:anim calcmode="lin" valueType="num">
                                      <p:cBhvr additive="base">
                                        <p:cTn id="25" dur="500" fill="hold"/>
                                        <p:tgtEl>
                                          <p:spTgt spid="196617"/>
                                        </p:tgtEl>
                                        <p:attrNameLst>
                                          <p:attrName>ppt_x</p:attrName>
                                        </p:attrNameLst>
                                      </p:cBhvr>
                                      <p:tavLst>
                                        <p:tav tm="0">
                                          <p:val>
                                            <p:strVal val="0-#ppt_w/2"/>
                                          </p:val>
                                        </p:tav>
                                        <p:tav tm="100000">
                                          <p:val>
                                            <p:strVal val="#ppt_x"/>
                                          </p:val>
                                        </p:tav>
                                      </p:tavLst>
                                    </p:anim>
                                    <p:anim calcmode="lin" valueType="num">
                                      <p:cBhvr additive="base">
                                        <p:cTn id="26" dur="500" fill="hold"/>
                                        <p:tgtEl>
                                          <p:spTgt spid="19661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96611"/>
                                        </p:tgtEl>
                                        <p:attrNameLst>
                                          <p:attrName>style.visibility</p:attrName>
                                        </p:attrNameLst>
                                      </p:cBhvr>
                                      <p:to>
                                        <p:strVal val="visible"/>
                                      </p:to>
                                    </p:set>
                                    <p:anim calcmode="lin" valueType="num">
                                      <p:cBhvr additive="base">
                                        <p:cTn id="29" dur="500" fill="hold"/>
                                        <p:tgtEl>
                                          <p:spTgt spid="196611"/>
                                        </p:tgtEl>
                                        <p:attrNameLst>
                                          <p:attrName>ppt_x</p:attrName>
                                        </p:attrNameLst>
                                      </p:cBhvr>
                                      <p:tavLst>
                                        <p:tav tm="0">
                                          <p:val>
                                            <p:strVal val="0-#ppt_w/2"/>
                                          </p:val>
                                        </p:tav>
                                        <p:tav tm="100000">
                                          <p:val>
                                            <p:strVal val="#ppt_x"/>
                                          </p:val>
                                        </p:tav>
                                      </p:tavLst>
                                    </p:anim>
                                    <p:anim calcmode="lin" valueType="num">
                                      <p:cBhvr additive="base">
                                        <p:cTn id="30" dur="500" fill="hold"/>
                                        <p:tgtEl>
                                          <p:spTgt spid="19661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6615">
                                            <p:txEl>
                                              <p:pRg st="0" end="0"/>
                                            </p:txEl>
                                          </p:spTgt>
                                        </p:tgtEl>
                                        <p:attrNameLst>
                                          <p:attrName>style.visibility</p:attrName>
                                        </p:attrNameLst>
                                      </p:cBhvr>
                                      <p:to>
                                        <p:strVal val="visible"/>
                                      </p:to>
                                    </p:set>
                                    <p:animEffect transition="in" filter="wipe(left)">
                                      <p:cBhvr>
                                        <p:cTn id="35" dur="500"/>
                                        <p:tgtEl>
                                          <p:spTgt spid="196615">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6615">
                                            <p:txEl>
                                              <p:pRg st="1" end="1"/>
                                            </p:txEl>
                                          </p:spTgt>
                                        </p:tgtEl>
                                        <p:attrNameLst>
                                          <p:attrName>style.visibility</p:attrName>
                                        </p:attrNameLst>
                                      </p:cBhvr>
                                      <p:to>
                                        <p:strVal val="visible"/>
                                      </p:to>
                                    </p:set>
                                    <p:animEffect transition="in" filter="wipe(left)">
                                      <p:cBhvr>
                                        <p:cTn id="40" dur="500"/>
                                        <p:tgtEl>
                                          <p:spTgt spid="196615">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6615">
                                            <p:txEl>
                                              <p:pRg st="2" end="2"/>
                                            </p:txEl>
                                          </p:spTgt>
                                        </p:tgtEl>
                                        <p:attrNameLst>
                                          <p:attrName>style.visibility</p:attrName>
                                        </p:attrNameLst>
                                      </p:cBhvr>
                                      <p:to>
                                        <p:strVal val="visible"/>
                                      </p:to>
                                    </p:set>
                                    <p:animEffect transition="in" filter="wipe(left)">
                                      <p:cBhvr>
                                        <p:cTn id="45" dur="500"/>
                                        <p:tgtEl>
                                          <p:spTgt spid="196615">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6615">
                                            <p:txEl>
                                              <p:pRg st="3" end="3"/>
                                            </p:txEl>
                                          </p:spTgt>
                                        </p:tgtEl>
                                        <p:attrNameLst>
                                          <p:attrName>style.visibility</p:attrName>
                                        </p:attrNameLst>
                                      </p:cBhvr>
                                      <p:to>
                                        <p:strVal val="visible"/>
                                      </p:to>
                                    </p:set>
                                    <p:animEffect transition="in" filter="wipe(left)">
                                      <p:cBhvr>
                                        <p:cTn id="50" dur="500"/>
                                        <p:tgtEl>
                                          <p:spTgt spid="196615">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6615">
                                            <p:txEl>
                                              <p:pRg st="4" end="4"/>
                                            </p:txEl>
                                          </p:spTgt>
                                        </p:tgtEl>
                                        <p:attrNameLst>
                                          <p:attrName>style.visibility</p:attrName>
                                        </p:attrNameLst>
                                      </p:cBhvr>
                                      <p:to>
                                        <p:strVal val="visible"/>
                                      </p:to>
                                    </p:set>
                                    <p:animEffect transition="in" filter="wipe(left)">
                                      <p:cBhvr>
                                        <p:cTn id="55" dur="500"/>
                                        <p:tgtEl>
                                          <p:spTgt spid="196615">
                                            <p:txEl>
                                              <p:pRg st="4" end="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1" fill="hold" grpId="0" nodeType="clickEffect">
                                  <p:stCondLst>
                                    <p:cond delay="0"/>
                                  </p:stCondLst>
                                  <p:childTnLst>
                                    <p:set>
                                      <p:cBhvr>
                                        <p:cTn id="59" dur="1" fill="hold">
                                          <p:stCondLst>
                                            <p:cond delay="0"/>
                                          </p:stCondLst>
                                        </p:cTn>
                                        <p:tgtEl>
                                          <p:spTgt spid="196618"/>
                                        </p:tgtEl>
                                        <p:attrNameLst>
                                          <p:attrName>style.visibility</p:attrName>
                                        </p:attrNameLst>
                                      </p:cBhvr>
                                      <p:to>
                                        <p:strVal val="visible"/>
                                      </p:to>
                                    </p:set>
                                    <p:anim calcmode="lin" valueType="num">
                                      <p:cBhvr additive="base">
                                        <p:cTn id="60" dur="500" fill="hold"/>
                                        <p:tgtEl>
                                          <p:spTgt spid="196618"/>
                                        </p:tgtEl>
                                        <p:attrNameLst>
                                          <p:attrName>ppt_x</p:attrName>
                                        </p:attrNameLst>
                                      </p:cBhvr>
                                      <p:tavLst>
                                        <p:tav tm="0">
                                          <p:val>
                                            <p:strVal val="#ppt_x"/>
                                          </p:val>
                                        </p:tav>
                                        <p:tav tm="100000">
                                          <p:val>
                                            <p:strVal val="#ppt_x"/>
                                          </p:val>
                                        </p:tav>
                                      </p:tavLst>
                                    </p:anim>
                                    <p:anim calcmode="lin" valueType="num">
                                      <p:cBhvr additive="base">
                                        <p:cTn id="61" dur="500" fill="hold"/>
                                        <p:tgtEl>
                                          <p:spTgt spid="196618"/>
                                        </p:tgtEl>
                                        <p:attrNameLst>
                                          <p:attrName>ppt_y</p:attrName>
                                        </p:attrNameLst>
                                      </p:cBhvr>
                                      <p:tavLst>
                                        <p:tav tm="0">
                                          <p:val>
                                            <p:strVal val="0-#ppt_h/2"/>
                                          </p:val>
                                        </p:tav>
                                        <p:tav tm="100000">
                                          <p:val>
                                            <p:strVal val="#ppt_y"/>
                                          </p:val>
                                        </p:tav>
                                      </p:tavLst>
                                    </p:anim>
                                  </p:childTnLst>
                                </p:cTn>
                              </p:par>
                              <p:par>
                                <p:cTn id="62" presetID="2" presetClass="entr" presetSubtype="1" fill="hold" nodeType="withEffect">
                                  <p:stCondLst>
                                    <p:cond delay="0"/>
                                  </p:stCondLst>
                                  <p:childTnLst>
                                    <p:set>
                                      <p:cBhvr>
                                        <p:cTn id="63" dur="1" fill="hold">
                                          <p:stCondLst>
                                            <p:cond delay="0"/>
                                          </p:stCondLst>
                                        </p:cTn>
                                        <p:tgtEl>
                                          <p:spTgt spid="196614"/>
                                        </p:tgtEl>
                                        <p:attrNameLst>
                                          <p:attrName>style.visibility</p:attrName>
                                        </p:attrNameLst>
                                      </p:cBhvr>
                                      <p:to>
                                        <p:strVal val="visible"/>
                                      </p:to>
                                    </p:set>
                                    <p:anim calcmode="lin" valueType="num">
                                      <p:cBhvr additive="base">
                                        <p:cTn id="64" dur="500" fill="hold"/>
                                        <p:tgtEl>
                                          <p:spTgt spid="196614"/>
                                        </p:tgtEl>
                                        <p:attrNameLst>
                                          <p:attrName>ppt_x</p:attrName>
                                        </p:attrNameLst>
                                      </p:cBhvr>
                                      <p:tavLst>
                                        <p:tav tm="0">
                                          <p:val>
                                            <p:strVal val="#ppt_x"/>
                                          </p:val>
                                        </p:tav>
                                        <p:tav tm="100000">
                                          <p:val>
                                            <p:strVal val="#ppt_x"/>
                                          </p:val>
                                        </p:tav>
                                      </p:tavLst>
                                    </p:anim>
                                    <p:anim calcmode="lin" valueType="num">
                                      <p:cBhvr additive="base">
                                        <p:cTn id="65" dur="500" fill="hold"/>
                                        <p:tgtEl>
                                          <p:spTgt spid="196614"/>
                                        </p:tgtEl>
                                        <p:attrNameLst>
                                          <p:attrName>ppt_y</p:attrName>
                                        </p:attrNameLst>
                                      </p:cBhvr>
                                      <p:tavLst>
                                        <p:tav tm="0">
                                          <p:val>
                                            <p:strVal val="0-#ppt_h/2"/>
                                          </p:val>
                                        </p:tav>
                                        <p:tav tm="100000">
                                          <p:val>
                                            <p:strVal val="#ppt_y"/>
                                          </p:val>
                                        </p:tav>
                                      </p:tavLst>
                                    </p:anim>
                                  </p:childTnLst>
                                </p:cTn>
                              </p:par>
                              <p:par>
                                <p:cTn id="66" presetID="2" presetClass="entr" presetSubtype="1" fill="hold" nodeType="withEffect">
                                  <p:stCondLst>
                                    <p:cond delay="0"/>
                                  </p:stCondLst>
                                  <p:childTnLst>
                                    <p:set>
                                      <p:cBhvr>
                                        <p:cTn id="67" dur="1" fill="hold">
                                          <p:stCondLst>
                                            <p:cond delay="0"/>
                                          </p:stCondLst>
                                        </p:cTn>
                                        <p:tgtEl>
                                          <p:spTgt spid="196612"/>
                                        </p:tgtEl>
                                        <p:attrNameLst>
                                          <p:attrName>style.visibility</p:attrName>
                                        </p:attrNameLst>
                                      </p:cBhvr>
                                      <p:to>
                                        <p:strVal val="visible"/>
                                      </p:to>
                                    </p:set>
                                    <p:anim calcmode="lin" valueType="num">
                                      <p:cBhvr additive="base">
                                        <p:cTn id="68" dur="500" fill="hold"/>
                                        <p:tgtEl>
                                          <p:spTgt spid="196612"/>
                                        </p:tgtEl>
                                        <p:attrNameLst>
                                          <p:attrName>ppt_x</p:attrName>
                                        </p:attrNameLst>
                                      </p:cBhvr>
                                      <p:tavLst>
                                        <p:tav tm="0">
                                          <p:val>
                                            <p:strVal val="#ppt_x"/>
                                          </p:val>
                                        </p:tav>
                                        <p:tav tm="100000">
                                          <p:val>
                                            <p:strVal val="#ppt_x"/>
                                          </p:val>
                                        </p:tav>
                                      </p:tavLst>
                                    </p:anim>
                                    <p:anim calcmode="lin" valueType="num">
                                      <p:cBhvr additive="base">
                                        <p:cTn id="69" dur="500" fill="hold"/>
                                        <p:tgtEl>
                                          <p:spTgt spid="196612"/>
                                        </p:tgtEl>
                                        <p:attrNameLst>
                                          <p:attrName>ppt_y</p:attrName>
                                        </p:attrNameLst>
                                      </p:cBhvr>
                                      <p:tavLst>
                                        <p:tav tm="0">
                                          <p:val>
                                            <p:strVal val="0-#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96616">
                                            <p:txEl>
                                              <p:pRg st="0" end="0"/>
                                            </p:txEl>
                                          </p:spTgt>
                                        </p:tgtEl>
                                        <p:attrNameLst>
                                          <p:attrName>style.visibility</p:attrName>
                                        </p:attrNameLst>
                                      </p:cBhvr>
                                      <p:to>
                                        <p:strVal val="visible"/>
                                      </p:to>
                                    </p:set>
                                    <p:animEffect transition="in" filter="wipe(left)">
                                      <p:cBhvr>
                                        <p:cTn id="74" dur="500"/>
                                        <p:tgtEl>
                                          <p:spTgt spid="196616">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96616">
                                            <p:txEl>
                                              <p:pRg st="1" end="1"/>
                                            </p:txEl>
                                          </p:spTgt>
                                        </p:tgtEl>
                                        <p:attrNameLst>
                                          <p:attrName>style.visibility</p:attrName>
                                        </p:attrNameLst>
                                      </p:cBhvr>
                                      <p:to>
                                        <p:strVal val="visible"/>
                                      </p:to>
                                    </p:set>
                                    <p:animEffect transition="in" filter="wipe(left)">
                                      <p:cBhvr>
                                        <p:cTn id="79" dur="500"/>
                                        <p:tgtEl>
                                          <p:spTgt spid="196616">
                                            <p:txEl>
                                              <p:pRg st="1" end="1"/>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96616">
                                            <p:txEl>
                                              <p:pRg st="2" end="2"/>
                                            </p:txEl>
                                          </p:spTgt>
                                        </p:tgtEl>
                                        <p:attrNameLst>
                                          <p:attrName>style.visibility</p:attrName>
                                        </p:attrNameLst>
                                      </p:cBhvr>
                                      <p:to>
                                        <p:strVal val="visible"/>
                                      </p:to>
                                    </p:set>
                                    <p:animEffect transition="in" filter="wipe(left)">
                                      <p:cBhvr>
                                        <p:cTn id="84" dur="500"/>
                                        <p:tgtEl>
                                          <p:spTgt spid="196616">
                                            <p:txEl>
                                              <p:pRg st="2" end="2"/>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96616">
                                            <p:txEl>
                                              <p:pRg st="3" end="3"/>
                                            </p:txEl>
                                          </p:spTgt>
                                        </p:tgtEl>
                                        <p:attrNameLst>
                                          <p:attrName>style.visibility</p:attrName>
                                        </p:attrNameLst>
                                      </p:cBhvr>
                                      <p:to>
                                        <p:strVal val="visible"/>
                                      </p:to>
                                    </p:set>
                                    <p:animEffect transition="in" filter="wipe(left)">
                                      <p:cBhvr>
                                        <p:cTn id="89" dur="500"/>
                                        <p:tgtEl>
                                          <p:spTgt spid="196616">
                                            <p:txEl>
                                              <p:pRg st="3" end="3"/>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96616">
                                            <p:txEl>
                                              <p:pRg st="4" end="4"/>
                                            </p:txEl>
                                          </p:spTgt>
                                        </p:tgtEl>
                                        <p:attrNameLst>
                                          <p:attrName>style.visibility</p:attrName>
                                        </p:attrNameLst>
                                      </p:cBhvr>
                                      <p:to>
                                        <p:strVal val="visible"/>
                                      </p:to>
                                    </p:set>
                                    <p:animEffect transition="in" filter="wipe(left)">
                                      <p:cBhvr>
                                        <p:cTn id="94" dur="500"/>
                                        <p:tgtEl>
                                          <p:spTgt spid="1966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build="p" autoUpdateAnimBg="0"/>
      <p:bldP spid="196616" grpId="0" build="p" autoUpdateAnimBg="0"/>
      <p:bldP spid="196617" grpId="0" autoUpdateAnimBg="0"/>
      <p:bldP spid="196618" grpId="0" autoUpdateAnimBg="0"/>
      <p:bldP spid="196619" grpId="0" animBg="1"/>
      <p:bldP spid="1966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Line 2">
            <a:extLst>
              <a:ext uri="{FF2B5EF4-FFF2-40B4-BE49-F238E27FC236}">
                <a16:creationId xmlns:a16="http://schemas.microsoft.com/office/drawing/2014/main" id="{0BA34E91-EC89-4EF1-8072-DCC14D484167}"/>
              </a:ext>
            </a:extLst>
          </p:cNvPr>
          <p:cNvSpPr>
            <a:spLocks noChangeShapeType="1"/>
          </p:cNvSpPr>
          <p:nvPr/>
        </p:nvSpPr>
        <p:spPr bwMode="auto">
          <a:xfrm>
            <a:off x="304800" y="1828800"/>
            <a:ext cx="7772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19" name="Line 3">
            <a:extLst>
              <a:ext uri="{FF2B5EF4-FFF2-40B4-BE49-F238E27FC236}">
                <a16:creationId xmlns:a16="http://schemas.microsoft.com/office/drawing/2014/main" id="{B9D6DDC0-C4D4-4539-A8D7-B55CB1FF6356}"/>
              </a:ext>
            </a:extLst>
          </p:cNvPr>
          <p:cNvSpPr>
            <a:spLocks noChangeShapeType="1"/>
          </p:cNvSpPr>
          <p:nvPr/>
        </p:nvSpPr>
        <p:spPr bwMode="auto">
          <a:xfrm>
            <a:off x="4191000" y="1295400"/>
            <a:ext cx="0" cy="51816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22" name="Text Box 6">
            <a:extLst>
              <a:ext uri="{FF2B5EF4-FFF2-40B4-BE49-F238E27FC236}">
                <a16:creationId xmlns:a16="http://schemas.microsoft.com/office/drawing/2014/main" id="{8897CC9A-4279-4F8E-8CB1-497E3CA4DB44}"/>
              </a:ext>
            </a:extLst>
          </p:cNvPr>
          <p:cNvSpPr txBox="1">
            <a:spLocks noChangeArrowheads="1"/>
          </p:cNvSpPr>
          <p:nvPr/>
        </p:nvSpPr>
        <p:spPr bwMode="auto">
          <a:xfrm>
            <a:off x="228600" y="2076450"/>
            <a:ext cx="3505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400" b="1"/>
              <a:t>Church of Christ</a:t>
            </a:r>
          </a:p>
          <a:p>
            <a:pPr eaLnBrk="1" hangingPunct="1"/>
            <a:r>
              <a:rPr lang="en-US" altLang="en-US" sz="2400" b="1"/>
              <a:t>Christians</a:t>
            </a:r>
          </a:p>
          <a:p>
            <a:pPr eaLnBrk="1" hangingPunct="1"/>
            <a:r>
              <a:rPr lang="en-US" altLang="en-US" sz="2400" b="1"/>
              <a:t>Believe,Repent, Confess &amp; Baptized</a:t>
            </a:r>
          </a:p>
          <a:p>
            <a:pPr eaLnBrk="1" hangingPunct="1"/>
            <a:r>
              <a:rPr lang="en-US" altLang="en-US" sz="2400" b="1"/>
              <a:t>Elders and Deacons</a:t>
            </a:r>
          </a:p>
          <a:p>
            <a:pPr eaLnBrk="1" hangingPunct="1"/>
            <a:r>
              <a:rPr lang="en-US" altLang="en-US" sz="2400" b="1"/>
              <a:t>Lord’s Supper Every Lord’s Day</a:t>
            </a:r>
          </a:p>
          <a:p>
            <a:pPr eaLnBrk="1" hangingPunct="1"/>
            <a:r>
              <a:rPr lang="en-US" altLang="en-US" sz="2400" b="1"/>
              <a:t>Free Will Giving Each Lord’s Day</a:t>
            </a:r>
          </a:p>
        </p:txBody>
      </p:sp>
      <p:sp>
        <p:nvSpPr>
          <p:cNvPr id="214023" name="Text Box 7">
            <a:extLst>
              <a:ext uri="{FF2B5EF4-FFF2-40B4-BE49-F238E27FC236}">
                <a16:creationId xmlns:a16="http://schemas.microsoft.com/office/drawing/2014/main" id="{E6F82177-7833-4915-AEC5-A6BD10653372}"/>
              </a:ext>
            </a:extLst>
          </p:cNvPr>
          <p:cNvSpPr txBox="1">
            <a:spLocks noChangeArrowheads="1"/>
          </p:cNvSpPr>
          <p:nvPr/>
        </p:nvSpPr>
        <p:spPr bwMode="auto">
          <a:xfrm>
            <a:off x="4343400" y="2057400"/>
            <a:ext cx="35052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400" b="1"/>
              <a:t>Baptist Church</a:t>
            </a:r>
          </a:p>
          <a:p>
            <a:pPr eaLnBrk="1" hangingPunct="1"/>
            <a:r>
              <a:rPr lang="en-US" altLang="en-US" sz="2400" b="1"/>
              <a:t>Baptists</a:t>
            </a:r>
          </a:p>
          <a:p>
            <a:pPr eaLnBrk="1" hangingPunct="1"/>
            <a:r>
              <a:rPr lang="en-US" altLang="en-US" sz="2400" b="1"/>
              <a:t>Voted on, “Buried Alive”</a:t>
            </a:r>
          </a:p>
          <a:p>
            <a:pPr eaLnBrk="1" hangingPunct="1"/>
            <a:r>
              <a:rPr lang="en-US" altLang="en-US" sz="2400" b="1"/>
              <a:t>No Elders</a:t>
            </a:r>
          </a:p>
          <a:p>
            <a:pPr eaLnBrk="1" hangingPunct="1"/>
            <a:r>
              <a:rPr lang="en-US" altLang="en-US" sz="2400" b="1"/>
              <a:t>Pastor (Bishop)</a:t>
            </a:r>
          </a:p>
          <a:p>
            <a:pPr eaLnBrk="1" hangingPunct="1"/>
            <a:r>
              <a:rPr lang="en-US" altLang="en-US" sz="2400" b="1"/>
              <a:t>Communion When Convenient</a:t>
            </a:r>
          </a:p>
          <a:p>
            <a:pPr eaLnBrk="1" hangingPunct="1"/>
            <a:r>
              <a:rPr lang="en-US" altLang="en-US" sz="2400" b="1"/>
              <a:t>Rummage Sales, Tithe</a:t>
            </a:r>
          </a:p>
        </p:txBody>
      </p:sp>
      <p:sp>
        <p:nvSpPr>
          <p:cNvPr id="214024" name="Text Box 8">
            <a:extLst>
              <a:ext uri="{FF2B5EF4-FFF2-40B4-BE49-F238E27FC236}">
                <a16:creationId xmlns:a16="http://schemas.microsoft.com/office/drawing/2014/main" id="{67417B06-A7C6-48B1-A4C4-9EDBF299D2A6}"/>
              </a:ext>
            </a:extLst>
          </p:cNvPr>
          <p:cNvSpPr txBox="1">
            <a:spLocks noChangeArrowheads="1"/>
          </p:cNvSpPr>
          <p:nvPr/>
        </p:nvSpPr>
        <p:spPr bwMode="auto">
          <a:xfrm>
            <a:off x="381000" y="1371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Arial Black" panose="020B0A04020102020204" pitchFamily="34" charset="0"/>
              </a:rPr>
              <a:t>A Church</a:t>
            </a:r>
          </a:p>
        </p:txBody>
      </p:sp>
      <p:sp>
        <p:nvSpPr>
          <p:cNvPr id="214025" name="Text Box 9">
            <a:extLst>
              <a:ext uri="{FF2B5EF4-FFF2-40B4-BE49-F238E27FC236}">
                <a16:creationId xmlns:a16="http://schemas.microsoft.com/office/drawing/2014/main" id="{0B2AF3C5-0068-4EB1-869A-351C24DD75B0}"/>
              </a:ext>
            </a:extLst>
          </p:cNvPr>
          <p:cNvSpPr txBox="1">
            <a:spLocks noChangeArrowheads="1"/>
          </p:cNvSpPr>
          <p:nvPr/>
        </p:nvSpPr>
        <p:spPr bwMode="auto">
          <a:xfrm>
            <a:off x="4419600" y="1371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FF0000"/>
                </a:solidFill>
                <a:latin typeface="Arial Black" panose="020B0A04020102020204" pitchFamily="34" charset="0"/>
              </a:rPr>
              <a:t>Another Church</a:t>
            </a:r>
          </a:p>
        </p:txBody>
      </p:sp>
      <p:sp>
        <p:nvSpPr>
          <p:cNvPr id="214026" name="Rectangle 10">
            <a:extLst>
              <a:ext uri="{FF2B5EF4-FFF2-40B4-BE49-F238E27FC236}">
                <a16:creationId xmlns:a16="http://schemas.microsoft.com/office/drawing/2014/main" id="{BBDE0B71-C0CC-40DF-978B-AD108B746E16}"/>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214027" name="WordArt 11">
            <a:extLst>
              <a:ext uri="{FF2B5EF4-FFF2-40B4-BE49-F238E27FC236}">
                <a16:creationId xmlns:a16="http://schemas.microsoft.com/office/drawing/2014/main" id="{AD6A8B96-36FE-4301-8C6D-20D024AAC365}"/>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Finding Christ's</a:t>
            </a:r>
          </a:p>
        </p:txBody>
      </p:sp>
      <p:sp>
        <p:nvSpPr>
          <p:cNvPr id="214028" name="Rectangle 12">
            <a:extLst>
              <a:ext uri="{FF2B5EF4-FFF2-40B4-BE49-F238E27FC236}">
                <a16:creationId xmlns:a16="http://schemas.microsoft.com/office/drawing/2014/main" id="{DCAFD307-E5D8-4EBC-98B2-2303CC88A24D}"/>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14029" name="WordArt 13">
            <a:extLst>
              <a:ext uri="{FF2B5EF4-FFF2-40B4-BE49-F238E27FC236}">
                <a16:creationId xmlns:a16="http://schemas.microsoft.com/office/drawing/2014/main" id="{15BE6422-AC47-46AA-9716-E30295FD881F}"/>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fontAlgn="auto"/>
            <a:r>
              <a:rPr lang="en-US" sz="3600" kern="10">
                <a:ln w="9525">
                  <a:solidFill>
                    <a:srgbClr val="000000"/>
                  </a:solidFill>
                  <a:round/>
                  <a:headEnd/>
                  <a:tailEnd/>
                </a:ln>
                <a:solidFill>
                  <a:srgbClr val="FFFFFF"/>
                </a:solidFill>
                <a:latin typeface="Arial Black" panose="020B0A04020102020204" pitchFamily="34" charset="0"/>
              </a:rPr>
              <a:t>CHURCH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4026"/>
                                        </p:tgtEl>
                                        <p:attrNameLst>
                                          <p:attrName>style.visibility</p:attrName>
                                        </p:attrNameLst>
                                      </p:cBhvr>
                                      <p:to>
                                        <p:strVal val="visible"/>
                                      </p:to>
                                    </p:set>
                                    <p:anim calcmode="lin" valueType="num">
                                      <p:cBhvr additive="base">
                                        <p:cTn id="7" dur="1000" fill="hold"/>
                                        <p:tgtEl>
                                          <p:spTgt spid="214026"/>
                                        </p:tgtEl>
                                        <p:attrNameLst>
                                          <p:attrName>ppt_x</p:attrName>
                                        </p:attrNameLst>
                                      </p:cBhvr>
                                      <p:tavLst>
                                        <p:tav tm="0">
                                          <p:val>
                                            <p:strVal val="0-#ppt_w/2"/>
                                          </p:val>
                                        </p:tav>
                                        <p:tav tm="100000">
                                          <p:val>
                                            <p:strVal val="#ppt_x"/>
                                          </p:val>
                                        </p:tav>
                                      </p:tavLst>
                                    </p:anim>
                                    <p:anim calcmode="lin" valueType="num">
                                      <p:cBhvr additive="base">
                                        <p:cTn id="8" dur="1000" fill="hold"/>
                                        <p:tgtEl>
                                          <p:spTgt spid="2140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4027"/>
                                        </p:tgtEl>
                                        <p:attrNameLst>
                                          <p:attrName>style.visibility</p:attrName>
                                        </p:attrNameLst>
                                      </p:cBhvr>
                                      <p:to>
                                        <p:strVal val="visible"/>
                                      </p:to>
                                    </p:set>
                                    <p:anim calcmode="lin" valueType="num">
                                      <p:cBhvr additive="base">
                                        <p:cTn id="11" dur="1000" fill="hold"/>
                                        <p:tgtEl>
                                          <p:spTgt spid="214027"/>
                                        </p:tgtEl>
                                        <p:attrNameLst>
                                          <p:attrName>ppt_x</p:attrName>
                                        </p:attrNameLst>
                                      </p:cBhvr>
                                      <p:tavLst>
                                        <p:tav tm="0">
                                          <p:val>
                                            <p:strVal val="0-#ppt_w/2"/>
                                          </p:val>
                                        </p:tav>
                                        <p:tav tm="100000">
                                          <p:val>
                                            <p:strVal val="#ppt_x"/>
                                          </p:val>
                                        </p:tav>
                                      </p:tavLst>
                                    </p:anim>
                                    <p:anim calcmode="lin" valueType="num">
                                      <p:cBhvr additive="base">
                                        <p:cTn id="12" dur="1000" fill="hold"/>
                                        <p:tgtEl>
                                          <p:spTgt spid="21402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14028"/>
                                        </p:tgtEl>
                                        <p:attrNameLst>
                                          <p:attrName>style.visibility</p:attrName>
                                        </p:attrNameLst>
                                      </p:cBhvr>
                                      <p:to>
                                        <p:strVal val="visible"/>
                                      </p:to>
                                    </p:set>
                                    <p:anim calcmode="lin" valueType="num">
                                      <p:cBhvr additive="base">
                                        <p:cTn id="16" dur="1000" fill="hold"/>
                                        <p:tgtEl>
                                          <p:spTgt spid="214028"/>
                                        </p:tgtEl>
                                        <p:attrNameLst>
                                          <p:attrName>ppt_x</p:attrName>
                                        </p:attrNameLst>
                                      </p:cBhvr>
                                      <p:tavLst>
                                        <p:tav tm="0">
                                          <p:val>
                                            <p:strVal val="#ppt_x"/>
                                          </p:val>
                                        </p:tav>
                                        <p:tav tm="100000">
                                          <p:val>
                                            <p:strVal val="#ppt_x"/>
                                          </p:val>
                                        </p:tav>
                                      </p:tavLst>
                                    </p:anim>
                                    <p:anim calcmode="lin" valueType="num">
                                      <p:cBhvr additive="base">
                                        <p:cTn id="17" dur="1000" fill="hold"/>
                                        <p:tgtEl>
                                          <p:spTgt spid="214028"/>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14029"/>
                                        </p:tgtEl>
                                        <p:attrNameLst>
                                          <p:attrName>style.visibility</p:attrName>
                                        </p:attrNameLst>
                                      </p:cBhvr>
                                      <p:to>
                                        <p:strVal val="visible"/>
                                      </p:to>
                                    </p:set>
                                    <p:anim calcmode="lin" valueType="num">
                                      <p:cBhvr additive="base">
                                        <p:cTn id="20" dur="1000" fill="hold"/>
                                        <p:tgtEl>
                                          <p:spTgt spid="214029"/>
                                        </p:tgtEl>
                                        <p:attrNameLst>
                                          <p:attrName>ppt_x</p:attrName>
                                        </p:attrNameLst>
                                      </p:cBhvr>
                                      <p:tavLst>
                                        <p:tav tm="0">
                                          <p:val>
                                            <p:strVal val="#ppt_x"/>
                                          </p:val>
                                        </p:tav>
                                        <p:tav tm="100000">
                                          <p:val>
                                            <p:strVal val="#ppt_x"/>
                                          </p:val>
                                        </p:tav>
                                      </p:tavLst>
                                    </p:anim>
                                    <p:anim calcmode="lin" valueType="num">
                                      <p:cBhvr additive="base">
                                        <p:cTn id="21" dur="1000" fill="hold"/>
                                        <p:tgtEl>
                                          <p:spTgt spid="214029"/>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214024"/>
                                        </p:tgtEl>
                                        <p:attrNameLst>
                                          <p:attrName>style.visibility</p:attrName>
                                        </p:attrNameLst>
                                      </p:cBhvr>
                                      <p:to>
                                        <p:strVal val="visible"/>
                                      </p:to>
                                    </p:set>
                                    <p:anim calcmode="lin" valueType="num">
                                      <p:cBhvr additive="base">
                                        <p:cTn id="25" dur="500" fill="hold"/>
                                        <p:tgtEl>
                                          <p:spTgt spid="214024"/>
                                        </p:tgtEl>
                                        <p:attrNameLst>
                                          <p:attrName>ppt_x</p:attrName>
                                        </p:attrNameLst>
                                      </p:cBhvr>
                                      <p:tavLst>
                                        <p:tav tm="0">
                                          <p:val>
                                            <p:strVal val="0-#ppt_w/2"/>
                                          </p:val>
                                        </p:tav>
                                        <p:tav tm="100000">
                                          <p:val>
                                            <p:strVal val="#ppt_x"/>
                                          </p:val>
                                        </p:tav>
                                      </p:tavLst>
                                    </p:anim>
                                    <p:anim calcmode="lin" valueType="num">
                                      <p:cBhvr additive="base">
                                        <p:cTn id="26" dur="500" fill="hold"/>
                                        <p:tgtEl>
                                          <p:spTgt spid="21402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14018"/>
                                        </p:tgtEl>
                                        <p:attrNameLst>
                                          <p:attrName>style.visibility</p:attrName>
                                        </p:attrNameLst>
                                      </p:cBhvr>
                                      <p:to>
                                        <p:strVal val="visible"/>
                                      </p:to>
                                    </p:set>
                                    <p:anim calcmode="lin" valueType="num">
                                      <p:cBhvr additive="base">
                                        <p:cTn id="29" dur="500" fill="hold"/>
                                        <p:tgtEl>
                                          <p:spTgt spid="214018"/>
                                        </p:tgtEl>
                                        <p:attrNameLst>
                                          <p:attrName>ppt_x</p:attrName>
                                        </p:attrNameLst>
                                      </p:cBhvr>
                                      <p:tavLst>
                                        <p:tav tm="0">
                                          <p:val>
                                            <p:strVal val="0-#ppt_w/2"/>
                                          </p:val>
                                        </p:tav>
                                        <p:tav tm="100000">
                                          <p:val>
                                            <p:strVal val="#ppt_x"/>
                                          </p:val>
                                        </p:tav>
                                      </p:tavLst>
                                    </p:anim>
                                    <p:anim calcmode="lin" valueType="num">
                                      <p:cBhvr additive="base">
                                        <p:cTn id="30" dur="500" fill="hold"/>
                                        <p:tgtEl>
                                          <p:spTgt spid="214018"/>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4022">
                                            <p:txEl>
                                              <p:pRg st="0" end="0"/>
                                            </p:txEl>
                                          </p:spTgt>
                                        </p:tgtEl>
                                        <p:attrNameLst>
                                          <p:attrName>style.visibility</p:attrName>
                                        </p:attrNameLst>
                                      </p:cBhvr>
                                      <p:to>
                                        <p:strVal val="visible"/>
                                      </p:to>
                                    </p:set>
                                    <p:animEffect transition="in" filter="wipe(left)">
                                      <p:cBhvr>
                                        <p:cTn id="35" dur="500"/>
                                        <p:tgtEl>
                                          <p:spTgt spid="214022">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4022">
                                            <p:txEl>
                                              <p:pRg st="1" end="1"/>
                                            </p:txEl>
                                          </p:spTgt>
                                        </p:tgtEl>
                                        <p:attrNameLst>
                                          <p:attrName>style.visibility</p:attrName>
                                        </p:attrNameLst>
                                      </p:cBhvr>
                                      <p:to>
                                        <p:strVal val="visible"/>
                                      </p:to>
                                    </p:set>
                                    <p:animEffect transition="in" filter="wipe(left)">
                                      <p:cBhvr>
                                        <p:cTn id="40" dur="500"/>
                                        <p:tgtEl>
                                          <p:spTgt spid="214022">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14022">
                                            <p:txEl>
                                              <p:pRg st="2" end="2"/>
                                            </p:txEl>
                                          </p:spTgt>
                                        </p:tgtEl>
                                        <p:attrNameLst>
                                          <p:attrName>style.visibility</p:attrName>
                                        </p:attrNameLst>
                                      </p:cBhvr>
                                      <p:to>
                                        <p:strVal val="visible"/>
                                      </p:to>
                                    </p:set>
                                    <p:animEffect transition="in" filter="wipe(left)">
                                      <p:cBhvr>
                                        <p:cTn id="45" dur="500"/>
                                        <p:tgtEl>
                                          <p:spTgt spid="214022">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4022">
                                            <p:txEl>
                                              <p:pRg st="3" end="3"/>
                                            </p:txEl>
                                          </p:spTgt>
                                        </p:tgtEl>
                                        <p:attrNameLst>
                                          <p:attrName>style.visibility</p:attrName>
                                        </p:attrNameLst>
                                      </p:cBhvr>
                                      <p:to>
                                        <p:strVal val="visible"/>
                                      </p:to>
                                    </p:set>
                                    <p:animEffect transition="in" filter="wipe(left)">
                                      <p:cBhvr>
                                        <p:cTn id="50" dur="500"/>
                                        <p:tgtEl>
                                          <p:spTgt spid="214022">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14022">
                                            <p:txEl>
                                              <p:pRg st="4" end="4"/>
                                            </p:txEl>
                                          </p:spTgt>
                                        </p:tgtEl>
                                        <p:attrNameLst>
                                          <p:attrName>style.visibility</p:attrName>
                                        </p:attrNameLst>
                                      </p:cBhvr>
                                      <p:to>
                                        <p:strVal val="visible"/>
                                      </p:to>
                                    </p:set>
                                    <p:animEffect transition="in" filter="wipe(left)">
                                      <p:cBhvr>
                                        <p:cTn id="55" dur="500"/>
                                        <p:tgtEl>
                                          <p:spTgt spid="214022">
                                            <p:txEl>
                                              <p:pRg st="4" end="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14022">
                                            <p:txEl>
                                              <p:pRg st="5" end="5"/>
                                            </p:txEl>
                                          </p:spTgt>
                                        </p:tgtEl>
                                        <p:attrNameLst>
                                          <p:attrName>style.visibility</p:attrName>
                                        </p:attrNameLst>
                                      </p:cBhvr>
                                      <p:to>
                                        <p:strVal val="visible"/>
                                      </p:to>
                                    </p:set>
                                    <p:animEffect transition="in" filter="wipe(left)">
                                      <p:cBhvr>
                                        <p:cTn id="60" dur="500"/>
                                        <p:tgtEl>
                                          <p:spTgt spid="214022">
                                            <p:txEl>
                                              <p:pRg st="5" end="5"/>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214025"/>
                                        </p:tgtEl>
                                        <p:attrNameLst>
                                          <p:attrName>style.visibility</p:attrName>
                                        </p:attrNameLst>
                                      </p:cBhvr>
                                      <p:to>
                                        <p:strVal val="visible"/>
                                      </p:to>
                                    </p:set>
                                    <p:anim calcmode="lin" valueType="num">
                                      <p:cBhvr additive="base">
                                        <p:cTn id="65" dur="500" fill="hold"/>
                                        <p:tgtEl>
                                          <p:spTgt spid="214025"/>
                                        </p:tgtEl>
                                        <p:attrNameLst>
                                          <p:attrName>ppt_x</p:attrName>
                                        </p:attrNameLst>
                                      </p:cBhvr>
                                      <p:tavLst>
                                        <p:tav tm="0">
                                          <p:val>
                                            <p:strVal val="#ppt_x"/>
                                          </p:val>
                                        </p:tav>
                                        <p:tav tm="100000">
                                          <p:val>
                                            <p:strVal val="#ppt_x"/>
                                          </p:val>
                                        </p:tav>
                                      </p:tavLst>
                                    </p:anim>
                                    <p:anim calcmode="lin" valueType="num">
                                      <p:cBhvr additive="base">
                                        <p:cTn id="66" dur="500" fill="hold"/>
                                        <p:tgtEl>
                                          <p:spTgt spid="214025"/>
                                        </p:tgtEl>
                                        <p:attrNameLst>
                                          <p:attrName>ppt_y</p:attrName>
                                        </p:attrNameLst>
                                      </p:cBhvr>
                                      <p:tavLst>
                                        <p:tav tm="0">
                                          <p:val>
                                            <p:strVal val="0-#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214019"/>
                                        </p:tgtEl>
                                        <p:attrNameLst>
                                          <p:attrName>style.visibility</p:attrName>
                                        </p:attrNameLst>
                                      </p:cBhvr>
                                      <p:to>
                                        <p:strVal val="visible"/>
                                      </p:to>
                                    </p:set>
                                    <p:anim calcmode="lin" valueType="num">
                                      <p:cBhvr additive="base">
                                        <p:cTn id="69" dur="500" fill="hold"/>
                                        <p:tgtEl>
                                          <p:spTgt spid="214019"/>
                                        </p:tgtEl>
                                        <p:attrNameLst>
                                          <p:attrName>ppt_x</p:attrName>
                                        </p:attrNameLst>
                                      </p:cBhvr>
                                      <p:tavLst>
                                        <p:tav tm="0">
                                          <p:val>
                                            <p:strVal val="#ppt_x"/>
                                          </p:val>
                                        </p:tav>
                                        <p:tav tm="100000">
                                          <p:val>
                                            <p:strVal val="#ppt_x"/>
                                          </p:val>
                                        </p:tav>
                                      </p:tavLst>
                                    </p:anim>
                                    <p:anim calcmode="lin" valueType="num">
                                      <p:cBhvr additive="base">
                                        <p:cTn id="70" dur="500" fill="hold"/>
                                        <p:tgtEl>
                                          <p:spTgt spid="214019"/>
                                        </p:tgtEl>
                                        <p:attrNameLst>
                                          <p:attrName>ppt_y</p:attrName>
                                        </p:attrNameLst>
                                      </p:cBhvr>
                                      <p:tavLst>
                                        <p:tav tm="0">
                                          <p:val>
                                            <p:strVal val="0-#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14023">
                                            <p:txEl>
                                              <p:pRg st="0" end="0"/>
                                            </p:txEl>
                                          </p:spTgt>
                                        </p:tgtEl>
                                        <p:attrNameLst>
                                          <p:attrName>style.visibility</p:attrName>
                                        </p:attrNameLst>
                                      </p:cBhvr>
                                      <p:to>
                                        <p:strVal val="visible"/>
                                      </p:to>
                                    </p:set>
                                    <p:animEffect transition="in" filter="wipe(left)">
                                      <p:cBhvr>
                                        <p:cTn id="75" dur="500"/>
                                        <p:tgtEl>
                                          <p:spTgt spid="214023">
                                            <p:txEl>
                                              <p:pRg st="0" end="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14023">
                                            <p:txEl>
                                              <p:pRg st="1" end="1"/>
                                            </p:txEl>
                                          </p:spTgt>
                                        </p:tgtEl>
                                        <p:attrNameLst>
                                          <p:attrName>style.visibility</p:attrName>
                                        </p:attrNameLst>
                                      </p:cBhvr>
                                      <p:to>
                                        <p:strVal val="visible"/>
                                      </p:to>
                                    </p:set>
                                    <p:animEffect transition="in" filter="wipe(left)">
                                      <p:cBhvr>
                                        <p:cTn id="80" dur="500"/>
                                        <p:tgtEl>
                                          <p:spTgt spid="214023">
                                            <p:txEl>
                                              <p:pRg st="1" end="1"/>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14023">
                                            <p:txEl>
                                              <p:pRg st="2" end="2"/>
                                            </p:txEl>
                                          </p:spTgt>
                                        </p:tgtEl>
                                        <p:attrNameLst>
                                          <p:attrName>style.visibility</p:attrName>
                                        </p:attrNameLst>
                                      </p:cBhvr>
                                      <p:to>
                                        <p:strVal val="visible"/>
                                      </p:to>
                                    </p:set>
                                    <p:animEffect transition="in" filter="wipe(left)">
                                      <p:cBhvr>
                                        <p:cTn id="85" dur="500"/>
                                        <p:tgtEl>
                                          <p:spTgt spid="214023">
                                            <p:txEl>
                                              <p:pRg st="2" end="2"/>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14023">
                                            <p:txEl>
                                              <p:pRg st="3" end="3"/>
                                            </p:txEl>
                                          </p:spTgt>
                                        </p:tgtEl>
                                        <p:attrNameLst>
                                          <p:attrName>style.visibility</p:attrName>
                                        </p:attrNameLst>
                                      </p:cBhvr>
                                      <p:to>
                                        <p:strVal val="visible"/>
                                      </p:to>
                                    </p:set>
                                    <p:animEffect transition="in" filter="wipe(left)">
                                      <p:cBhvr>
                                        <p:cTn id="90" dur="500"/>
                                        <p:tgtEl>
                                          <p:spTgt spid="214023">
                                            <p:txEl>
                                              <p:pRg st="3" end="3"/>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14023">
                                            <p:txEl>
                                              <p:pRg st="4" end="4"/>
                                            </p:txEl>
                                          </p:spTgt>
                                        </p:tgtEl>
                                        <p:attrNameLst>
                                          <p:attrName>style.visibility</p:attrName>
                                        </p:attrNameLst>
                                      </p:cBhvr>
                                      <p:to>
                                        <p:strVal val="visible"/>
                                      </p:to>
                                    </p:set>
                                    <p:animEffect transition="in" filter="wipe(left)">
                                      <p:cBhvr>
                                        <p:cTn id="95" dur="500"/>
                                        <p:tgtEl>
                                          <p:spTgt spid="214023">
                                            <p:txEl>
                                              <p:pRg st="4" end="4"/>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14023">
                                            <p:txEl>
                                              <p:pRg st="5" end="5"/>
                                            </p:txEl>
                                          </p:spTgt>
                                        </p:tgtEl>
                                        <p:attrNameLst>
                                          <p:attrName>style.visibility</p:attrName>
                                        </p:attrNameLst>
                                      </p:cBhvr>
                                      <p:to>
                                        <p:strVal val="visible"/>
                                      </p:to>
                                    </p:set>
                                    <p:animEffect transition="in" filter="wipe(left)">
                                      <p:cBhvr>
                                        <p:cTn id="100" dur="500"/>
                                        <p:tgtEl>
                                          <p:spTgt spid="214023">
                                            <p:txEl>
                                              <p:pRg st="5" end="5"/>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14023">
                                            <p:txEl>
                                              <p:pRg st="6" end="6"/>
                                            </p:txEl>
                                          </p:spTgt>
                                        </p:tgtEl>
                                        <p:attrNameLst>
                                          <p:attrName>style.visibility</p:attrName>
                                        </p:attrNameLst>
                                      </p:cBhvr>
                                      <p:to>
                                        <p:strVal val="visible"/>
                                      </p:to>
                                    </p:set>
                                    <p:animEffect transition="in" filter="wipe(left)">
                                      <p:cBhvr>
                                        <p:cTn id="105" dur="500"/>
                                        <p:tgtEl>
                                          <p:spTgt spid="2140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build="p" autoUpdateAnimBg="0"/>
      <p:bldP spid="214023" grpId="0" build="p" autoUpdateAnimBg="0"/>
      <p:bldP spid="214024" grpId="0" autoUpdateAnimBg="0"/>
      <p:bldP spid="214025" grpId="0" autoUpdateAnimBg="0"/>
      <p:bldP spid="214026" grpId="0" animBg="1"/>
      <p:bldP spid="2140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142BA1F-F018-467E-BC9B-ADA8BF22AED1}"/>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98307" name="WordArt 3">
            <a:extLst>
              <a:ext uri="{FF2B5EF4-FFF2-40B4-BE49-F238E27FC236}">
                <a16:creationId xmlns:a16="http://schemas.microsoft.com/office/drawing/2014/main" id="{E9964995-E535-4D15-B672-7680E035EA47}"/>
              </a:ext>
            </a:extLst>
          </p:cNvPr>
          <p:cNvSpPr>
            <a:spLocks noChangeArrowheads="1" noChangeShapeType="1" noTextEdit="1"/>
          </p:cNvSpPr>
          <p:nvPr/>
        </p:nvSpPr>
        <p:spPr bwMode="auto">
          <a:xfrm>
            <a:off x="457200" y="228600"/>
            <a:ext cx="70866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Joel 2:28,32</a:t>
            </a:r>
          </a:p>
        </p:txBody>
      </p:sp>
      <p:sp>
        <p:nvSpPr>
          <p:cNvPr id="98308" name="Rectangle 4">
            <a:extLst>
              <a:ext uri="{FF2B5EF4-FFF2-40B4-BE49-F238E27FC236}">
                <a16:creationId xmlns:a16="http://schemas.microsoft.com/office/drawing/2014/main" id="{F449AF28-593D-4084-ADF5-559A2B3BC836}"/>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8309" name="WordArt 5">
            <a:extLst>
              <a:ext uri="{FF2B5EF4-FFF2-40B4-BE49-F238E27FC236}">
                <a16:creationId xmlns:a16="http://schemas.microsoft.com/office/drawing/2014/main" id="{19C449C6-AF89-4AFD-A7BA-4C091E6E20FB}"/>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OT PROPHECY</a:t>
            </a:r>
          </a:p>
        </p:txBody>
      </p:sp>
      <p:pic>
        <p:nvPicPr>
          <p:cNvPr id="98311" name="Picture 7" descr="ED00039_">
            <a:extLst>
              <a:ext uri="{FF2B5EF4-FFF2-40B4-BE49-F238E27FC236}">
                <a16:creationId xmlns:a16="http://schemas.microsoft.com/office/drawing/2014/main" id="{EF795847-B9C5-4BD3-9E69-560B70ABF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98312" name="Rectangle 8">
            <a:extLst>
              <a:ext uri="{FF2B5EF4-FFF2-40B4-BE49-F238E27FC236}">
                <a16:creationId xmlns:a16="http://schemas.microsoft.com/office/drawing/2014/main" id="{DE56C0FF-DFDD-42B4-BC22-765AA4E39656}"/>
              </a:ext>
            </a:extLst>
          </p:cNvPr>
          <p:cNvSpPr>
            <a:spLocks noChangeArrowheads="1"/>
          </p:cNvSpPr>
          <p:nvPr/>
        </p:nvSpPr>
        <p:spPr bwMode="auto">
          <a:xfrm>
            <a:off x="304800" y="1676400"/>
            <a:ext cx="342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2400">
                <a:latin typeface="Georgia" panose="02040502050405020303" pitchFamily="18" charset="0"/>
              </a:rPr>
              <a:t>	28 "And it shall come to pass afterward that I will </a:t>
            </a:r>
            <a:r>
              <a:rPr lang="en-US" altLang="en-US" sz="2400">
                <a:solidFill>
                  <a:srgbClr val="FF0000"/>
                </a:solidFill>
                <a:latin typeface="Georgia" panose="02040502050405020303" pitchFamily="18" charset="0"/>
              </a:rPr>
              <a:t>pour out My</a:t>
            </a:r>
            <a:r>
              <a:rPr lang="en-US" altLang="en-US" sz="2400">
                <a:latin typeface="Georgia" panose="02040502050405020303" pitchFamily="18" charset="0"/>
              </a:rPr>
              <a:t> </a:t>
            </a:r>
            <a:r>
              <a:rPr lang="en-US" altLang="en-US" sz="2400">
                <a:solidFill>
                  <a:srgbClr val="FF0000"/>
                </a:solidFill>
                <a:latin typeface="Georgia" panose="02040502050405020303" pitchFamily="18" charset="0"/>
              </a:rPr>
              <a:t>Spirit </a:t>
            </a:r>
            <a:r>
              <a:rPr lang="en-US" altLang="en-US" sz="2400">
                <a:latin typeface="Georgia" panose="02040502050405020303" pitchFamily="18" charset="0"/>
              </a:rPr>
              <a:t>on all flesh;        Your sons and your daughters shall </a:t>
            </a:r>
            <a:r>
              <a:rPr lang="en-US" altLang="en-US" sz="2400">
                <a:solidFill>
                  <a:srgbClr val="FF0000"/>
                </a:solidFill>
                <a:latin typeface="Georgia" panose="02040502050405020303" pitchFamily="18" charset="0"/>
              </a:rPr>
              <a:t>prophesy</a:t>
            </a:r>
            <a:r>
              <a:rPr lang="en-US" altLang="en-US" sz="2400">
                <a:latin typeface="Georgia" panose="02040502050405020303" pitchFamily="18" charset="0"/>
              </a:rPr>
              <a:t>, your old men shall dream dreams, your young men shall see visions.</a:t>
            </a:r>
            <a:r>
              <a:rPr lang="en-US" altLang="en-US" sz="2400"/>
              <a:t> </a:t>
            </a:r>
          </a:p>
        </p:txBody>
      </p:sp>
      <p:sp>
        <p:nvSpPr>
          <p:cNvPr id="98313" name="Rectangle 9">
            <a:extLst>
              <a:ext uri="{FF2B5EF4-FFF2-40B4-BE49-F238E27FC236}">
                <a16:creationId xmlns:a16="http://schemas.microsoft.com/office/drawing/2014/main" id="{62253867-A073-471D-AA06-F2D3C08EAA29}"/>
              </a:ext>
            </a:extLst>
          </p:cNvPr>
          <p:cNvSpPr>
            <a:spLocks noChangeArrowheads="1"/>
          </p:cNvSpPr>
          <p:nvPr/>
        </p:nvSpPr>
        <p:spPr bwMode="auto">
          <a:xfrm>
            <a:off x="4343400" y="1676400"/>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2400">
                <a:latin typeface="Georgia" panose="02040502050405020303" pitchFamily="18" charset="0"/>
              </a:rPr>
              <a:t>32 And it shall come to pass that </a:t>
            </a:r>
            <a:r>
              <a:rPr lang="en-US" altLang="en-US" sz="2400">
                <a:solidFill>
                  <a:srgbClr val="FF0000"/>
                </a:solidFill>
                <a:latin typeface="Georgia" panose="02040502050405020303" pitchFamily="18" charset="0"/>
              </a:rPr>
              <a:t>whoever calls </a:t>
            </a:r>
            <a:r>
              <a:rPr lang="en-US" altLang="en-US" sz="2400">
                <a:latin typeface="Georgia" panose="02040502050405020303" pitchFamily="18" charset="0"/>
              </a:rPr>
              <a:t>on the name of the</a:t>
            </a:r>
            <a:r>
              <a:rPr lang="en-US" altLang="en-US" sz="2400">
                <a:solidFill>
                  <a:srgbClr val="FF0000"/>
                </a:solidFill>
                <a:latin typeface="Georgia" panose="02040502050405020303" pitchFamily="18" charset="0"/>
              </a:rPr>
              <a:t> Lord </a:t>
            </a:r>
            <a:r>
              <a:rPr lang="en-US" altLang="en-US" sz="2400">
                <a:latin typeface="Georgia" panose="02040502050405020303" pitchFamily="18" charset="0"/>
              </a:rPr>
              <a:t>shall be</a:t>
            </a:r>
            <a:r>
              <a:rPr lang="en-US" altLang="en-US" sz="2400">
                <a:solidFill>
                  <a:srgbClr val="FF0000"/>
                </a:solidFill>
                <a:latin typeface="Georgia" panose="02040502050405020303" pitchFamily="18" charset="0"/>
              </a:rPr>
              <a:t> saved</a:t>
            </a:r>
            <a:r>
              <a:rPr lang="en-US" altLang="en-US" sz="2400">
                <a:latin typeface="Georgia" panose="02040502050405020303" pitchFamily="18" charset="0"/>
              </a:rPr>
              <a:t>. For in </a:t>
            </a:r>
            <a:r>
              <a:rPr lang="en-US" altLang="en-US" sz="2400">
                <a:solidFill>
                  <a:srgbClr val="FF0000"/>
                </a:solidFill>
                <a:latin typeface="Georgia" panose="02040502050405020303" pitchFamily="18" charset="0"/>
              </a:rPr>
              <a:t>Mount Zion</a:t>
            </a:r>
            <a:r>
              <a:rPr lang="en-US" altLang="en-US" sz="2400">
                <a:latin typeface="Georgia" panose="02040502050405020303" pitchFamily="18" charset="0"/>
              </a:rPr>
              <a:t> and in </a:t>
            </a:r>
            <a:r>
              <a:rPr lang="en-US" altLang="en-US" sz="2400">
                <a:solidFill>
                  <a:srgbClr val="FF0000"/>
                </a:solidFill>
                <a:latin typeface="Georgia" panose="02040502050405020303" pitchFamily="18" charset="0"/>
              </a:rPr>
              <a:t>Jerusalem</a:t>
            </a:r>
            <a:r>
              <a:rPr lang="en-US" altLang="en-US" sz="2400">
                <a:latin typeface="Georgia" panose="02040502050405020303" pitchFamily="18" charset="0"/>
              </a:rPr>
              <a:t> there shall be </a:t>
            </a:r>
            <a:r>
              <a:rPr lang="en-US" altLang="en-US" sz="2400">
                <a:solidFill>
                  <a:srgbClr val="FF0000"/>
                </a:solidFill>
                <a:latin typeface="Georgia" panose="02040502050405020303" pitchFamily="18" charset="0"/>
              </a:rPr>
              <a:t>deliverance</a:t>
            </a:r>
            <a:r>
              <a:rPr lang="en-US" altLang="en-US" sz="2400">
                <a:latin typeface="Georgia" panose="02040502050405020303" pitchFamily="18" charset="0"/>
              </a:rPr>
              <a:t>, as the Lord has said, among the remnant whom the Lord calls.</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1000" fill="hold"/>
                                        <p:tgtEl>
                                          <p:spTgt spid="98306"/>
                                        </p:tgtEl>
                                        <p:attrNameLst>
                                          <p:attrName>ppt_x</p:attrName>
                                        </p:attrNameLst>
                                      </p:cBhvr>
                                      <p:tavLst>
                                        <p:tav tm="0">
                                          <p:val>
                                            <p:strVal val="0-#ppt_w/2"/>
                                          </p:val>
                                        </p:tav>
                                        <p:tav tm="100000">
                                          <p:val>
                                            <p:strVal val="#ppt_x"/>
                                          </p:val>
                                        </p:tav>
                                      </p:tavLst>
                                    </p:anim>
                                    <p:anim calcmode="lin" valueType="num">
                                      <p:cBhvr additive="base">
                                        <p:cTn id="8" dur="1000" fill="hold"/>
                                        <p:tgtEl>
                                          <p:spTgt spid="9830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8307"/>
                                        </p:tgtEl>
                                        <p:attrNameLst>
                                          <p:attrName>style.visibility</p:attrName>
                                        </p:attrNameLst>
                                      </p:cBhvr>
                                      <p:to>
                                        <p:strVal val="visible"/>
                                      </p:to>
                                    </p:set>
                                    <p:anim calcmode="lin" valueType="num">
                                      <p:cBhvr additive="base">
                                        <p:cTn id="11" dur="1000" fill="hold"/>
                                        <p:tgtEl>
                                          <p:spTgt spid="98307"/>
                                        </p:tgtEl>
                                        <p:attrNameLst>
                                          <p:attrName>ppt_x</p:attrName>
                                        </p:attrNameLst>
                                      </p:cBhvr>
                                      <p:tavLst>
                                        <p:tav tm="0">
                                          <p:val>
                                            <p:strVal val="0-#ppt_w/2"/>
                                          </p:val>
                                        </p:tav>
                                        <p:tav tm="100000">
                                          <p:val>
                                            <p:strVal val="#ppt_x"/>
                                          </p:val>
                                        </p:tav>
                                      </p:tavLst>
                                    </p:anim>
                                    <p:anim calcmode="lin" valueType="num">
                                      <p:cBhvr additive="base">
                                        <p:cTn id="12" dur="1000" fill="hold"/>
                                        <p:tgtEl>
                                          <p:spTgt spid="9830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98308"/>
                                        </p:tgtEl>
                                        <p:attrNameLst>
                                          <p:attrName>style.visibility</p:attrName>
                                        </p:attrNameLst>
                                      </p:cBhvr>
                                      <p:to>
                                        <p:strVal val="visible"/>
                                      </p:to>
                                    </p:set>
                                    <p:anim calcmode="lin" valueType="num">
                                      <p:cBhvr additive="base">
                                        <p:cTn id="16" dur="1000" fill="hold"/>
                                        <p:tgtEl>
                                          <p:spTgt spid="98308"/>
                                        </p:tgtEl>
                                        <p:attrNameLst>
                                          <p:attrName>ppt_x</p:attrName>
                                        </p:attrNameLst>
                                      </p:cBhvr>
                                      <p:tavLst>
                                        <p:tav tm="0">
                                          <p:val>
                                            <p:strVal val="#ppt_x"/>
                                          </p:val>
                                        </p:tav>
                                        <p:tav tm="100000">
                                          <p:val>
                                            <p:strVal val="#ppt_x"/>
                                          </p:val>
                                        </p:tav>
                                      </p:tavLst>
                                    </p:anim>
                                    <p:anim calcmode="lin" valueType="num">
                                      <p:cBhvr additive="base">
                                        <p:cTn id="17" dur="1000" fill="hold"/>
                                        <p:tgtEl>
                                          <p:spTgt spid="98308"/>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98309"/>
                                        </p:tgtEl>
                                        <p:attrNameLst>
                                          <p:attrName>style.visibility</p:attrName>
                                        </p:attrNameLst>
                                      </p:cBhvr>
                                      <p:to>
                                        <p:strVal val="visible"/>
                                      </p:to>
                                    </p:set>
                                    <p:anim calcmode="lin" valueType="num">
                                      <p:cBhvr additive="base">
                                        <p:cTn id="20" dur="1000" fill="hold"/>
                                        <p:tgtEl>
                                          <p:spTgt spid="98309"/>
                                        </p:tgtEl>
                                        <p:attrNameLst>
                                          <p:attrName>ppt_x</p:attrName>
                                        </p:attrNameLst>
                                      </p:cBhvr>
                                      <p:tavLst>
                                        <p:tav tm="0">
                                          <p:val>
                                            <p:strVal val="#ppt_x"/>
                                          </p:val>
                                        </p:tav>
                                        <p:tav tm="100000">
                                          <p:val>
                                            <p:strVal val="#ppt_x"/>
                                          </p:val>
                                        </p:tav>
                                      </p:tavLst>
                                    </p:anim>
                                    <p:anim calcmode="lin" valueType="num">
                                      <p:cBhvr additive="base">
                                        <p:cTn id="21" dur="1000" fill="hold"/>
                                        <p:tgtEl>
                                          <p:spTgt spid="98309"/>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98311"/>
                                        </p:tgtEl>
                                        <p:attrNameLst>
                                          <p:attrName>style.visibility</p:attrName>
                                        </p:attrNameLst>
                                      </p:cBhvr>
                                      <p:to>
                                        <p:strVal val="visible"/>
                                      </p:to>
                                    </p:set>
                                    <p:anim calcmode="lin" valueType="num">
                                      <p:cBhvr>
                                        <p:cTn id="24" dur="500" fill="hold"/>
                                        <p:tgtEl>
                                          <p:spTgt spid="98311"/>
                                        </p:tgtEl>
                                        <p:attrNameLst>
                                          <p:attrName>ppt_w</p:attrName>
                                        </p:attrNameLst>
                                      </p:cBhvr>
                                      <p:tavLst>
                                        <p:tav tm="0">
                                          <p:val>
                                            <p:fltVal val="0"/>
                                          </p:val>
                                        </p:tav>
                                        <p:tav tm="100000">
                                          <p:val>
                                            <p:strVal val="#ppt_w"/>
                                          </p:val>
                                        </p:tav>
                                      </p:tavLst>
                                    </p:anim>
                                    <p:anim calcmode="lin" valueType="num">
                                      <p:cBhvr>
                                        <p:cTn id="25" dur="500" fill="hold"/>
                                        <p:tgtEl>
                                          <p:spTgt spid="98311"/>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8312">
                                            <p:txEl>
                                              <p:pRg st="0" end="0"/>
                                            </p:txEl>
                                          </p:spTgt>
                                        </p:tgtEl>
                                        <p:attrNameLst>
                                          <p:attrName>style.visibility</p:attrName>
                                        </p:attrNameLst>
                                      </p:cBhvr>
                                      <p:to>
                                        <p:strVal val="visible"/>
                                      </p:to>
                                    </p:set>
                                    <p:animEffect transition="in" filter="fade">
                                      <p:cBhvr>
                                        <p:cTn id="29" dur="2000"/>
                                        <p:tgtEl>
                                          <p:spTgt spid="98312">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8313">
                                            <p:txEl>
                                              <p:pRg st="0" end="0"/>
                                            </p:txEl>
                                          </p:spTgt>
                                        </p:tgtEl>
                                        <p:attrNameLst>
                                          <p:attrName>style.visibility</p:attrName>
                                        </p:attrNameLst>
                                      </p:cBhvr>
                                      <p:to>
                                        <p:strVal val="visible"/>
                                      </p:to>
                                    </p:set>
                                    <p:animEffect transition="in" filter="fade">
                                      <p:cBhvr>
                                        <p:cTn id="32" dur="2000"/>
                                        <p:tgtEl>
                                          <p:spTgt spid="983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p:bldP spid="98308" grpId="0" animBg="1"/>
      <p:bldP spid="98312" grpId="0" build="p"/>
      <p:bldP spid="9831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Line 3">
            <a:extLst>
              <a:ext uri="{FF2B5EF4-FFF2-40B4-BE49-F238E27FC236}">
                <a16:creationId xmlns:a16="http://schemas.microsoft.com/office/drawing/2014/main" id="{A897FF92-A32C-4B9C-8AC0-18448EECA6DE}"/>
              </a:ext>
            </a:extLst>
          </p:cNvPr>
          <p:cNvSpPr>
            <a:spLocks noChangeShapeType="1"/>
          </p:cNvSpPr>
          <p:nvPr/>
        </p:nvSpPr>
        <p:spPr bwMode="auto">
          <a:xfrm flipV="1">
            <a:off x="609600" y="1981200"/>
            <a:ext cx="7010400" cy="1600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60" name="Line 4">
            <a:extLst>
              <a:ext uri="{FF2B5EF4-FFF2-40B4-BE49-F238E27FC236}">
                <a16:creationId xmlns:a16="http://schemas.microsoft.com/office/drawing/2014/main" id="{29AD4921-B73F-4EB6-9339-B17C79C3BD3A}"/>
              </a:ext>
            </a:extLst>
          </p:cNvPr>
          <p:cNvSpPr>
            <a:spLocks noChangeShapeType="1"/>
          </p:cNvSpPr>
          <p:nvPr/>
        </p:nvSpPr>
        <p:spPr bwMode="auto">
          <a:xfrm>
            <a:off x="609600" y="3581400"/>
            <a:ext cx="7086600" cy="2057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61" name="Oval 5">
            <a:extLst>
              <a:ext uri="{FF2B5EF4-FFF2-40B4-BE49-F238E27FC236}">
                <a16:creationId xmlns:a16="http://schemas.microsoft.com/office/drawing/2014/main" id="{0D7FE729-DFFC-4485-A955-3117541DB526}"/>
              </a:ext>
            </a:extLst>
          </p:cNvPr>
          <p:cNvSpPr>
            <a:spLocks noChangeArrowheads="1"/>
          </p:cNvSpPr>
          <p:nvPr/>
        </p:nvSpPr>
        <p:spPr bwMode="auto">
          <a:xfrm>
            <a:off x="6858000" y="1981200"/>
            <a:ext cx="1600200" cy="3657600"/>
          </a:xfrm>
          <a:prstGeom prst="ellipse">
            <a:avLst/>
          </a:prstGeom>
          <a:solidFill>
            <a:srgbClr val="3366FF"/>
          </a:solidFill>
          <a:ln w="762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8662" name="Freeform 6">
            <a:extLst>
              <a:ext uri="{FF2B5EF4-FFF2-40B4-BE49-F238E27FC236}">
                <a16:creationId xmlns:a16="http://schemas.microsoft.com/office/drawing/2014/main" id="{5D1F6A79-80D8-4D65-B68C-D149DB29927F}"/>
              </a:ext>
            </a:extLst>
          </p:cNvPr>
          <p:cNvSpPr>
            <a:spLocks/>
          </p:cNvSpPr>
          <p:nvPr/>
        </p:nvSpPr>
        <p:spPr bwMode="auto">
          <a:xfrm>
            <a:off x="2362200" y="3200400"/>
            <a:ext cx="241300" cy="914400"/>
          </a:xfrm>
          <a:custGeom>
            <a:avLst/>
            <a:gdLst>
              <a:gd name="T0" fmla="*/ 0 w 152"/>
              <a:gd name="T1" fmla="*/ 0 h 576"/>
              <a:gd name="T2" fmla="*/ 2147483646 w 152"/>
              <a:gd name="T3" fmla="*/ 2147483646 h 576"/>
              <a:gd name="T4" fmla="*/ 2147483646 w 152"/>
              <a:gd name="T5" fmla="*/ 2147483646 h 576"/>
              <a:gd name="T6" fmla="*/ 0 60000 65536"/>
              <a:gd name="T7" fmla="*/ 0 60000 65536"/>
              <a:gd name="T8" fmla="*/ 0 60000 65536"/>
              <a:gd name="T9" fmla="*/ 0 w 152"/>
              <a:gd name="T10" fmla="*/ 0 h 576"/>
              <a:gd name="T11" fmla="*/ 152 w 152"/>
              <a:gd name="T12" fmla="*/ 576 h 576"/>
            </a:gdLst>
            <a:ahLst/>
            <a:cxnLst>
              <a:cxn ang="T6">
                <a:pos x="T0" y="T1"/>
              </a:cxn>
              <a:cxn ang="T7">
                <a:pos x="T2" y="T3"/>
              </a:cxn>
              <a:cxn ang="T8">
                <a:pos x="T4" y="T5"/>
              </a:cxn>
            </a:cxnLst>
            <a:rect l="T9" t="T10" r="T11" b="T12"/>
            <a:pathLst>
              <a:path w="152" h="576">
                <a:moveTo>
                  <a:pt x="0" y="0"/>
                </a:moveTo>
                <a:cubicBezTo>
                  <a:pt x="68" y="96"/>
                  <a:pt x="136" y="192"/>
                  <a:pt x="144" y="288"/>
                </a:cubicBezTo>
                <a:cubicBezTo>
                  <a:pt x="152" y="384"/>
                  <a:pt x="64" y="528"/>
                  <a:pt x="48" y="576"/>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63" name="Freeform 7">
            <a:extLst>
              <a:ext uri="{FF2B5EF4-FFF2-40B4-BE49-F238E27FC236}">
                <a16:creationId xmlns:a16="http://schemas.microsoft.com/office/drawing/2014/main" id="{C2C32B8D-8CF0-4C12-9DC4-67B0898B03FB}"/>
              </a:ext>
            </a:extLst>
          </p:cNvPr>
          <p:cNvSpPr>
            <a:spLocks/>
          </p:cNvSpPr>
          <p:nvPr/>
        </p:nvSpPr>
        <p:spPr bwMode="auto">
          <a:xfrm>
            <a:off x="3505200" y="2971800"/>
            <a:ext cx="533400" cy="1524000"/>
          </a:xfrm>
          <a:custGeom>
            <a:avLst/>
            <a:gdLst>
              <a:gd name="T0" fmla="*/ 0 w 152"/>
              <a:gd name="T1" fmla="*/ 0 h 576"/>
              <a:gd name="T2" fmla="*/ 2147483646 w 152"/>
              <a:gd name="T3" fmla="*/ 2147483646 h 576"/>
              <a:gd name="T4" fmla="*/ 2147483646 w 152"/>
              <a:gd name="T5" fmla="*/ 2147483646 h 576"/>
              <a:gd name="T6" fmla="*/ 0 60000 65536"/>
              <a:gd name="T7" fmla="*/ 0 60000 65536"/>
              <a:gd name="T8" fmla="*/ 0 60000 65536"/>
              <a:gd name="T9" fmla="*/ 0 w 152"/>
              <a:gd name="T10" fmla="*/ 0 h 576"/>
              <a:gd name="T11" fmla="*/ 152 w 152"/>
              <a:gd name="T12" fmla="*/ 576 h 576"/>
            </a:gdLst>
            <a:ahLst/>
            <a:cxnLst>
              <a:cxn ang="T6">
                <a:pos x="T0" y="T1"/>
              </a:cxn>
              <a:cxn ang="T7">
                <a:pos x="T2" y="T3"/>
              </a:cxn>
              <a:cxn ang="T8">
                <a:pos x="T4" y="T5"/>
              </a:cxn>
            </a:cxnLst>
            <a:rect l="T9" t="T10" r="T11" b="T12"/>
            <a:pathLst>
              <a:path w="152" h="576">
                <a:moveTo>
                  <a:pt x="0" y="0"/>
                </a:moveTo>
                <a:cubicBezTo>
                  <a:pt x="68" y="96"/>
                  <a:pt x="136" y="192"/>
                  <a:pt x="144" y="288"/>
                </a:cubicBezTo>
                <a:cubicBezTo>
                  <a:pt x="152" y="384"/>
                  <a:pt x="64" y="528"/>
                  <a:pt x="48" y="576"/>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64" name="Freeform 8">
            <a:extLst>
              <a:ext uri="{FF2B5EF4-FFF2-40B4-BE49-F238E27FC236}">
                <a16:creationId xmlns:a16="http://schemas.microsoft.com/office/drawing/2014/main" id="{99EA33D4-BDDF-4EC0-8CF4-829E05755947}"/>
              </a:ext>
            </a:extLst>
          </p:cNvPr>
          <p:cNvSpPr>
            <a:spLocks/>
          </p:cNvSpPr>
          <p:nvPr/>
        </p:nvSpPr>
        <p:spPr bwMode="auto">
          <a:xfrm>
            <a:off x="4724400" y="2667000"/>
            <a:ext cx="838200" cy="2209800"/>
          </a:xfrm>
          <a:custGeom>
            <a:avLst/>
            <a:gdLst>
              <a:gd name="T0" fmla="*/ 0 w 152"/>
              <a:gd name="T1" fmla="*/ 0 h 576"/>
              <a:gd name="T2" fmla="*/ 2147483646 w 152"/>
              <a:gd name="T3" fmla="*/ 2147483646 h 576"/>
              <a:gd name="T4" fmla="*/ 2147483646 w 152"/>
              <a:gd name="T5" fmla="*/ 2147483646 h 576"/>
              <a:gd name="T6" fmla="*/ 0 60000 65536"/>
              <a:gd name="T7" fmla="*/ 0 60000 65536"/>
              <a:gd name="T8" fmla="*/ 0 60000 65536"/>
              <a:gd name="T9" fmla="*/ 0 w 152"/>
              <a:gd name="T10" fmla="*/ 0 h 576"/>
              <a:gd name="T11" fmla="*/ 152 w 152"/>
              <a:gd name="T12" fmla="*/ 576 h 576"/>
            </a:gdLst>
            <a:ahLst/>
            <a:cxnLst>
              <a:cxn ang="T6">
                <a:pos x="T0" y="T1"/>
              </a:cxn>
              <a:cxn ang="T7">
                <a:pos x="T2" y="T3"/>
              </a:cxn>
              <a:cxn ang="T8">
                <a:pos x="T4" y="T5"/>
              </a:cxn>
            </a:cxnLst>
            <a:rect l="T9" t="T10" r="T11" b="T12"/>
            <a:pathLst>
              <a:path w="152" h="576">
                <a:moveTo>
                  <a:pt x="0" y="0"/>
                </a:moveTo>
                <a:cubicBezTo>
                  <a:pt x="68" y="96"/>
                  <a:pt x="136" y="192"/>
                  <a:pt x="144" y="288"/>
                </a:cubicBezTo>
                <a:cubicBezTo>
                  <a:pt x="152" y="384"/>
                  <a:pt x="64" y="528"/>
                  <a:pt x="48" y="576"/>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65" name="Text Box 9">
            <a:extLst>
              <a:ext uri="{FF2B5EF4-FFF2-40B4-BE49-F238E27FC236}">
                <a16:creationId xmlns:a16="http://schemas.microsoft.com/office/drawing/2014/main" id="{60E19E53-A256-4795-AE0E-24A419AB5692}"/>
              </a:ext>
            </a:extLst>
          </p:cNvPr>
          <p:cNvSpPr txBox="1">
            <a:spLocks noChangeArrowheads="1"/>
          </p:cNvSpPr>
          <p:nvPr/>
        </p:nvSpPr>
        <p:spPr bwMode="auto">
          <a:xfrm>
            <a:off x="1371600" y="3505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t>BELIEVE</a:t>
            </a:r>
          </a:p>
        </p:txBody>
      </p:sp>
      <p:sp>
        <p:nvSpPr>
          <p:cNvPr id="198666" name="Text Box 10">
            <a:extLst>
              <a:ext uri="{FF2B5EF4-FFF2-40B4-BE49-F238E27FC236}">
                <a16:creationId xmlns:a16="http://schemas.microsoft.com/office/drawing/2014/main" id="{1020729F-5402-4151-A764-0EA85FB845A5}"/>
              </a:ext>
            </a:extLst>
          </p:cNvPr>
          <p:cNvSpPr txBox="1">
            <a:spLocks noChangeArrowheads="1"/>
          </p:cNvSpPr>
          <p:nvPr/>
        </p:nvSpPr>
        <p:spPr bwMode="auto">
          <a:xfrm rot="-793284">
            <a:off x="609600" y="2895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t>  </a:t>
            </a:r>
            <a:r>
              <a:rPr lang="en-US" altLang="en-US" sz="1800" b="1">
                <a:solidFill>
                  <a:srgbClr val="00B050"/>
                </a:solidFill>
              </a:rPr>
              <a:t>Convicting</a:t>
            </a:r>
          </a:p>
        </p:txBody>
      </p:sp>
      <p:sp>
        <p:nvSpPr>
          <p:cNvPr id="198667" name="Text Box 11">
            <a:extLst>
              <a:ext uri="{FF2B5EF4-FFF2-40B4-BE49-F238E27FC236}">
                <a16:creationId xmlns:a16="http://schemas.microsoft.com/office/drawing/2014/main" id="{83ADC7CF-32B6-462A-AAEC-3A30F5124F20}"/>
              </a:ext>
            </a:extLst>
          </p:cNvPr>
          <p:cNvSpPr txBox="1">
            <a:spLocks noChangeArrowheads="1"/>
          </p:cNvSpPr>
          <p:nvPr/>
        </p:nvSpPr>
        <p:spPr bwMode="auto">
          <a:xfrm rot="1092090">
            <a:off x="762000" y="40528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rPr>
              <a:t>John 8:24</a:t>
            </a:r>
          </a:p>
        </p:txBody>
      </p:sp>
      <p:sp>
        <p:nvSpPr>
          <p:cNvPr id="198668" name="Text Box 12">
            <a:extLst>
              <a:ext uri="{FF2B5EF4-FFF2-40B4-BE49-F238E27FC236}">
                <a16:creationId xmlns:a16="http://schemas.microsoft.com/office/drawing/2014/main" id="{F42EB8DC-A0AF-448D-9B5B-A5506238F7AA}"/>
              </a:ext>
            </a:extLst>
          </p:cNvPr>
          <p:cNvSpPr txBox="1">
            <a:spLocks noChangeArrowheads="1"/>
          </p:cNvSpPr>
          <p:nvPr/>
        </p:nvSpPr>
        <p:spPr bwMode="auto">
          <a:xfrm rot="-822892">
            <a:off x="2133600" y="2514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FF00"/>
                </a:solidFill>
              </a:rPr>
              <a:t>  </a:t>
            </a:r>
            <a:r>
              <a:rPr lang="en-US" altLang="en-US" sz="1800" b="1">
                <a:solidFill>
                  <a:srgbClr val="00B050"/>
                </a:solidFill>
              </a:rPr>
              <a:t>Turning</a:t>
            </a:r>
          </a:p>
        </p:txBody>
      </p:sp>
      <p:sp>
        <p:nvSpPr>
          <p:cNvPr id="198669" name="Text Box 13">
            <a:extLst>
              <a:ext uri="{FF2B5EF4-FFF2-40B4-BE49-F238E27FC236}">
                <a16:creationId xmlns:a16="http://schemas.microsoft.com/office/drawing/2014/main" id="{1A61F682-42AA-4125-A3BE-A2F593C48C0D}"/>
              </a:ext>
            </a:extLst>
          </p:cNvPr>
          <p:cNvSpPr txBox="1">
            <a:spLocks noChangeArrowheads="1"/>
          </p:cNvSpPr>
          <p:nvPr/>
        </p:nvSpPr>
        <p:spPr bwMode="auto">
          <a:xfrm>
            <a:off x="2590800" y="3505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t>REPENT</a:t>
            </a:r>
          </a:p>
        </p:txBody>
      </p:sp>
      <p:sp>
        <p:nvSpPr>
          <p:cNvPr id="198670" name="Text Box 14">
            <a:extLst>
              <a:ext uri="{FF2B5EF4-FFF2-40B4-BE49-F238E27FC236}">
                <a16:creationId xmlns:a16="http://schemas.microsoft.com/office/drawing/2014/main" id="{A1AB8524-A87B-4E81-89B5-71166633E8FA}"/>
              </a:ext>
            </a:extLst>
          </p:cNvPr>
          <p:cNvSpPr txBox="1">
            <a:spLocks noChangeArrowheads="1"/>
          </p:cNvSpPr>
          <p:nvPr/>
        </p:nvSpPr>
        <p:spPr bwMode="auto">
          <a:xfrm rot="973595">
            <a:off x="2286000" y="45100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rPr>
              <a:t>Luke 13:3</a:t>
            </a:r>
          </a:p>
        </p:txBody>
      </p:sp>
      <p:sp>
        <p:nvSpPr>
          <p:cNvPr id="198671" name="Text Box 15">
            <a:extLst>
              <a:ext uri="{FF2B5EF4-FFF2-40B4-BE49-F238E27FC236}">
                <a16:creationId xmlns:a16="http://schemas.microsoft.com/office/drawing/2014/main" id="{512FAA02-3B2A-4338-9E61-23864C470DED}"/>
              </a:ext>
            </a:extLst>
          </p:cNvPr>
          <p:cNvSpPr txBox="1">
            <a:spLocks noChangeArrowheads="1"/>
          </p:cNvSpPr>
          <p:nvPr/>
        </p:nvSpPr>
        <p:spPr bwMode="auto">
          <a:xfrm rot="-823050">
            <a:off x="3352800" y="22098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t>  </a:t>
            </a:r>
            <a:r>
              <a:rPr lang="en-US" altLang="en-US" sz="1800" b="1">
                <a:solidFill>
                  <a:srgbClr val="00B050"/>
                </a:solidFill>
              </a:rPr>
              <a:t>Telling</a:t>
            </a:r>
          </a:p>
        </p:txBody>
      </p:sp>
      <p:sp>
        <p:nvSpPr>
          <p:cNvPr id="198672" name="Text Box 16">
            <a:extLst>
              <a:ext uri="{FF2B5EF4-FFF2-40B4-BE49-F238E27FC236}">
                <a16:creationId xmlns:a16="http://schemas.microsoft.com/office/drawing/2014/main" id="{4E19A3E4-AAEB-48AD-9572-FAB1EDD32725}"/>
              </a:ext>
            </a:extLst>
          </p:cNvPr>
          <p:cNvSpPr txBox="1">
            <a:spLocks noChangeArrowheads="1"/>
          </p:cNvSpPr>
          <p:nvPr/>
        </p:nvSpPr>
        <p:spPr bwMode="auto">
          <a:xfrm>
            <a:off x="4076700" y="3505200"/>
            <a:ext cx="140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t>CONFESS</a:t>
            </a:r>
          </a:p>
        </p:txBody>
      </p:sp>
      <p:sp>
        <p:nvSpPr>
          <p:cNvPr id="198673" name="Text Box 17">
            <a:extLst>
              <a:ext uri="{FF2B5EF4-FFF2-40B4-BE49-F238E27FC236}">
                <a16:creationId xmlns:a16="http://schemas.microsoft.com/office/drawing/2014/main" id="{AB1AA09C-1B88-41E4-AA40-B3A991F28D4E}"/>
              </a:ext>
            </a:extLst>
          </p:cNvPr>
          <p:cNvSpPr txBox="1">
            <a:spLocks noChangeArrowheads="1"/>
          </p:cNvSpPr>
          <p:nvPr/>
        </p:nvSpPr>
        <p:spPr bwMode="auto">
          <a:xfrm rot="914395">
            <a:off x="3505200" y="48148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rPr>
              <a:t>Rm.10:9-10</a:t>
            </a:r>
          </a:p>
        </p:txBody>
      </p:sp>
      <p:sp>
        <p:nvSpPr>
          <p:cNvPr id="198674" name="Text Box 18">
            <a:extLst>
              <a:ext uri="{FF2B5EF4-FFF2-40B4-BE49-F238E27FC236}">
                <a16:creationId xmlns:a16="http://schemas.microsoft.com/office/drawing/2014/main" id="{69C37117-8E32-4275-A729-063FFD1FAF32}"/>
              </a:ext>
            </a:extLst>
          </p:cNvPr>
          <p:cNvSpPr txBox="1">
            <a:spLocks noChangeArrowheads="1"/>
          </p:cNvSpPr>
          <p:nvPr/>
        </p:nvSpPr>
        <p:spPr bwMode="auto">
          <a:xfrm rot="-852698">
            <a:off x="5181600" y="17668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B050"/>
                </a:solidFill>
              </a:rPr>
              <a:t>Cleansing</a:t>
            </a:r>
          </a:p>
        </p:txBody>
      </p:sp>
      <p:sp>
        <p:nvSpPr>
          <p:cNvPr id="198675" name="Text Box 19">
            <a:extLst>
              <a:ext uri="{FF2B5EF4-FFF2-40B4-BE49-F238E27FC236}">
                <a16:creationId xmlns:a16="http://schemas.microsoft.com/office/drawing/2014/main" id="{9309DFAA-9D6B-435F-8B52-1BF78B632759}"/>
              </a:ext>
            </a:extLst>
          </p:cNvPr>
          <p:cNvSpPr txBox="1">
            <a:spLocks noChangeArrowheads="1"/>
          </p:cNvSpPr>
          <p:nvPr/>
        </p:nvSpPr>
        <p:spPr bwMode="auto">
          <a:xfrm rot="914539">
            <a:off x="5105400" y="5257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rPr>
              <a:t>Mark 16:16</a:t>
            </a:r>
          </a:p>
        </p:txBody>
      </p:sp>
      <p:sp>
        <p:nvSpPr>
          <p:cNvPr id="198676" name="Text Box 20">
            <a:extLst>
              <a:ext uri="{FF2B5EF4-FFF2-40B4-BE49-F238E27FC236}">
                <a16:creationId xmlns:a16="http://schemas.microsoft.com/office/drawing/2014/main" id="{6EF196E2-3FA5-4F9A-BDA1-8A87FC213E67}"/>
              </a:ext>
            </a:extLst>
          </p:cNvPr>
          <p:cNvSpPr txBox="1">
            <a:spLocks noChangeArrowheads="1"/>
          </p:cNvSpPr>
          <p:nvPr/>
        </p:nvSpPr>
        <p:spPr bwMode="auto">
          <a:xfrm>
            <a:off x="5562600" y="3505200"/>
            <a:ext cx="140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t>BAPTISM</a:t>
            </a:r>
          </a:p>
        </p:txBody>
      </p:sp>
      <p:sp>
        <p:nvSpPr>
          <p:cNvPr id="198677" name="WordArt 21">
            <a:extLst>
              <a:ext uri="{FF2B5EF4-FFF2-40B4-BE49-F238E27FC236}">
                <a16:creationId xmlns:a16="http://schemas.microsoft.com/office/drawing/2014/main" id="{FFF6A5C3-A1A5-486C-8D85-A47970ED3C32}"/>
              </a:ext>
            </a:extLst>
          </p:cNvPr>
          <p:cNvSpPr>
            <a:spLocks noChangeArrowheads="1" noChangeShapeType="1" noTextEdit="1"/>
          </p:cNvSpPr>
          <p:nvPr/>
        </p:nvSpPr>
        <p:spPr bwMode="auto">
          <a:xfrm rot="5400000">
            <a:off x="6153150" y="3524250"/>
            <a:ext cx="2971800" cy="647700"/>
          </a:xfrm>
          <a:prstGeom prst="rect">
            <a:avLst/>
          </a:prstGeom>
        </p:spPr>
        <p:txBody>
          <a:bodyPr vert="wordArtVert" wrap="none" fromWordArt="1">
            <a:prstTxWarp prst="textPlain">
              <a:avLst>
                <a:gd name="adj" fmla="val 50000"/>
              </a:avLst>
            </a:prstTxWarp>
          </a:bodyPr>
          <a:lstStyle/>
          <a:p>
            <a:pPr fontAlgn="auto"/>
            <a:r>
              <a:rPr lang="en-US" sz="3600" kern="10">
                <a:ln w="15875">
                  <a:solidFill>
                    <a:srgbClr val="FF0000"/>
                  </a:solidFill>
                  <a:miter lim="800000"/>
                  <a:headEnd type="none" w="sm" len="sm"/>
                  <a:tailEnd type="none" w="sm" len="sm"/>
                </a:ln>
                <a:solidFill>
                  <a:schemeClr val="bg1"/>
                </a:solidFill>
                <a:latin typeface="Arial Black" panose="020B0A04020102020204" pitchFamily="34" charset="0"/>
              </a:rPr>
              <a:t>SALVATION</a:t>
            </a:r>
          </a:p>
        </p:txBody>
      </p:sp>
      <p:sp>
        <p:nvSpPr>
          <p:cNvPr id="198679" name="Rectangle 23">
            <a:extLst>
              <a:ext uri="{FF2B5EF4-FFF2-40B4-BE49-F238E27FC236}">
                <a16:creationId xmlns:a16="http://schemas.microsoft.com/office/drawing/2014/main" id="{455277A8-F387-45AD-B52C-2E9FC434F13E}"/>
              </a:ext>
            </a:extLst>
          </p:cNvPr>
          <p:cNvSpPr>
            <a:spLocks noChangeArrowheads="1"/>
          </p:cNvSpPr>
          <p:nvPr/>
        </p:nvSpPr>
        <p:spPr bwMode="auto">
          <a:xfrm>
            <a:off x="0" y="0"/>
            <a:ext cx="91440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98680" name="WordArt 24">
            <a:extLst>
              <a:ext uri="{FF2B5EF4-FFF2-40B4-BE49-F238E27FC236}">
                <a16:creationId xmlns:a16="http://schemas.microsoft.com/office/drawing/2014/main" id="{9ED0E2B5-84A8-423B-BADD-8A9BF93E186D}"/>
              </a:ext>
            </a:extLst>
          </p:cNvPr>
          <p:cNvSpPr>
            <a:spLocks noChangeArrowheads="1" noChangeShapeType="1" noTextEdit="1"/>
          </p:cNvSpPr>
          <p:nvPr/>
        </p:nvSpPr>
        <p:spPr bwMode="auto">
          <a:xfrm>
            <a:off x="304800" y="228600"/>
            <a:ext cx="8534400"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Arial Black" panose="020B0A04020102020204" pitchFamily="34" charset="0"/>
              </a:rPr>
              <a:t>Where Are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8679"/>
                                        </p:tgtEl>
                                        <p:attrNameLst>
                                          <p:attrName>style.visibility</p:attrName>
                                        </p:attrNameLst>
                                      </p:cBhvr>
                                      <p:to>
                                        <p:strVal val="visible"/>
                                      </p:to>
                                    </p:set>
                                    <p:anim calcmode="lin" valueType="num">
                                      <p:cBhvr additive="base">
                                        <p:cTn id="7" dur="1000" fill="hold"/>
                                        <p:tgtEl>
                                          <p:spTgt spid="198679"/>
                                        </p:tgtEl>
                                        <p:attrNameLst>
                                          <p:attrName>ppt_x</p:attrName>
                                        </p:attrNameLst>
                                      </p:cBhvr>
                                      <p:tavLst>
                                        <p:tav tm="0">
                                          <p:val>
                                            <p:strVal val="0-#ppt_w/2"/>
                                          </p:val>
                                        </p:tav>
                                        <p:tav tm="100000">
                                          <p:val>
                                            <p:strVal val="#ppt_x"/>
                                          </p:val>
                                        </p:tav>
                                      </p:tavLst>
                                    </p:anim>
                                    <p:anim calcmode="lin" valueType="num">
                                      <p:cBhvr additive="base">
                                        <p:cTn id="8" dur="1000" fill="hold"/>
                                        <p:tgtEl>
                                          <p:spTgt spid="19867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8680"/>
                                        </p:tgtEl>
                                        <p:attrNameLst>
                                          <p:attrName>style.visibility</p:attrName>
                                        </p:attrNameLst>
                                      </p:cBhvr>
                                      <p:to>
                                        <p:strVal val="visible"/>
                                      </p:to>
                                    </p:set>
                                    <p:anim calcmode="lin" valueType="num">
                                      <p:cBhvr additive="base">
                                        <p:cTn id="11" dur="1000" fill="hold"/>
                                        <p:tgtEl>
                                          <p:spTgt spid="198680"/>
                                        </p:tgtEl>
                                        <p:attrNameLst>
                                          <p:attrName>ppt_x</p:attrName>
                                        </p:attrNameLst>
                                      </p:cBhvr>
                                      <p:tavLst>
                                        <p:tav tm="0">
                                          <p:val>
                                            <p:strVal val="0-#ppt_w/2"/>
                                          </p:val>
                                        </p:tav>
                                        <p:tav tm="100000">
                                          <p:val>
                                            <p:strVal val="#ppt_x"/>
                                          </p:val>
                                        </p:tav>
                                      </p:tavLst>
                                    </p:anim>
                                    <p:anim calcmode="lin" valueType="num">
                                      <p:cBhvr additive="base">
                                        <p:cTn id="12" dur="1000" fill="hold"/>
                                        <p:tgtEl>
                                          <p:spTgt spid="19868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98659"/>
                                        </p:tgtEl>
                                        <p:attrNameLst>
                                          <p:attrName>style.visibility</p:attrName>
                                        </p:attrNameLst>
                                      </p:cBhvr>
                                      <p:to>
                                        <p:strVal val="visible"/>
                                      </p:to>
                                    </p:set>
                                    <p:animEffect transition="in" filter="wipe(left)">
                                      <p:cBhvr>
                                        <p:cTn id="16" dur="1000"/>
                                        <p:tgtEl>
                                          <p:spTgt spid="198659"/>
                                        </p:tgtEl>
                                      </p:cBhvr>
                                    </p:animEffect>
                                  </p:childTnLst>
                                </p:cTn>
                              </p:par>
                              <p:par>
                                <p:cTn id="17" presetID="22" presetClass="entr" presetSubtype="8" fill="hold" nodeType="withEffect">
                                  <p:stCondLst>
                                    <p:cond delay="0"/>
                                  </p:stCondLst>
                                  <p:childTnLst>
                                    <p:set>
                                      <p:cBhvr>
                                        <p:cTn id="18" dur="1" fill="hold">
                                          <p:stCondLst>
                                            <p:cond delay="0"/>
                                          </p:stCondLst>
                                        </p:cTn>
                                        <p:tgtEl>
                                          <p:spTgt spid="198660"/>
                                        </p:tgtEl>
                                        <p:attrNameLst>
                                          <p:attrName>style.visibility</p:attrName>
                                        </p:attrNameLst>
                                      </p:cBhvr>
                                      <p:to>
                                        <p:strVal val="visible"/>
                                      </p:to>
                                    </p:set>
                                    <p:animEffect transition="in" filter="wipe(left)">
                                      <p:cBhvr>
                                        <p:cTn id="19" dur="1000"/>
                                        <p:tgtEl>
                                          <p:spTgt spid="1986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8666">
                                            <p:txEl>
                                              <p:pRg st="0" end="0"/>
                                            </p:txEl>
                                          </p:spTgt>
                                        </p:tgtEl>
                                        <p:attrNameLst>
                                          <p:attrName>style.visibility</p:attrName>
                                        </p:attrNameLst>
                                      </p:cBhvr>
                                      <p:to>
                                        <p:strVal val="visible"/>
                                      </p:to>
                                    </p:set>
                                    <p:animEffect transition="in" filter="wipe(left)">
                                      <p:cBhvr>
                                        <p:cTn id="22" dur="1000"/>
                                        <p:tgtEl>
                                          <p:spTgt spid="198666">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8665">
                                            <p:txEl>
                                              <p:pRg st="0" end="0"/>
                                            </p:txEl>
                                          </p:spTgt>
                                        </p:tgtEl>
                                        <p:attrNameLst>
                                          <p:attrName>style.visibility</p:attrName>
                                        </p:attrNameLst>
                                      </p:cBhvr>
                                      <p:to>
                                        <p:strVal val="visible"/>
                                      </p:to>
                                    </p:set>
                                    <p:animEffect transition="in" filter="wipe(left)">
                                      <p:cBhvr>
                                        <p:cTn id="25" dur="1000"/>
                                        <p:tgtEl>
                                          <p:spTgt spid="198665">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8667"/>
                                        </p:tgtEl>
                                        <p:attrNameLst>
                                          <p:attrName>style.visibility</p:attrName>
                                        </p:attrNameLst>
                                      </p:cBhvr>
                                      <p:to>
                                        <p:strVal val="visible"/>
                                      </p:to>
                                    </p:set>
                                    <p:animEffect transition="in" filter="wipe(left)">
                                      <p:cBhvr>
                                        <p:cTn id="28" dur="1000"/>
                                        <p:tgtEl>
                                          <p:spTgt spid="198667"/>
                                        </p:tgtEl>
                                      </p:cBhvr>
                                    </p:animEffect>
                                  </p:childTnLst>
                                </p:cTn>
                              </p:par>
                              <p:par>
                                <p:cTn id="29" presetID="22" presetClass="entr" presetSubtype="1" fill="hold" nodeType="withEffect">
                                  <p:stCondLst>
                                    <p:cond delay="0"/>
                                  </p:stCondLst>
                                  <p:childTnLst>
                                    <p:set>
                                      <p:cBhvr>
                                        <p:cTn id="30" dur="1" fill="hold">
                                          <p:stCondLst>
                                            <p:cond delay="0"/>
                                          </p:stCondLst>
                                        </p:cTn>
                                        <p:tgtEl>
                                          <p:spTgt spid="198662"/>
                                        </p:tgtEl>
                                        <p:attrNameLst>
                                          <p:attrName>style.visibility</p:attrName>
                                        </p:attrNameLst>
                                      </p:cBhvr>
                                      <p:to>
                                        <p:strVal val="visible"/>
                                      </p:to>
                                    </p:set>
                                    <p:animEffect transition="in" filter="wipe(up)">
                                      <p:cBhvr>
                                        <p:cTn id="31" dur="1000"/>
                                        <p:tgtEl>
                                          <p:spTgt spid="19866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8668">
                                            <p:txEl>
                                              <p:pRg st="0" end="0"/>
                                            </p:txEl>
                                          </p:spTgt>
                                        </p:tgtEl>
                                        <p:attrNameLst>
                                          <p:attrName>style.visibility</p:attrName>
                                        </p:attrNameLst>
                                      </p:cBhvr>
                                      <p:to>
                                        <p:strVal val="visible"/>
                                      </p:to>
                                    </p:set>
                                    <p:animEffect transition="in" filter="wipe(left)">
                                      <p:cBhvr>
                                        <p:cTn id="36" dur="1000"/>
                                        <p:tgtEl>
                                          <p:spTgt spid="198668">
                                            <p:txEl>
                                              <p:pRg st="0" end="0"/>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8669">
                                            <p:txEl>
                                              <p:pRg st="0" end="0"/>
                                            </p:txEl>
                                          </p:spTgt>
                                        </p:tgtEl>
                                        <p:attrNameLst>
                                          <p:attrName>style.visibility</p:attrName>
                                        </p:attrNameLst>
                                      </p:cBhvr>
                                      <p:to>
                                        <p:strVal val="visible"/>
                                      </p:to>
                                    </p:set>
                                    <p:animEffect transition="in" filter="wipe(left)">
                                      <p:cBhvr>
                                        <p:cTn id="39" dur="1000"/>
                                        <p:tgtEl>
                                          <p:spTgt spid="198669">
                                            <p:txEl>
                                              <p:pRg st="0" end="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8670"/>
                                        </p:tgtEl>
                                        <p:attrNameLst>
                                          <p:attrName>style.visibility</p:attrName>
                                        </p:attrNameLst>
                                      </p:cBhvr>
                                      <p:to>
                                        <p:strVal val="visible"/>
                                      </p:to>
                                    </p:set>
                                    <p:animEffect transition="in" filter="wipe(left)">
                                      <p:cBhvr>
                                        <p:cTn id="42" dur="1000"/>
                                        <p:tgtEl>
                                          <p:spTgt spid="198670"/>
                                        </p:tgtEl>
                                      </p:cBhvr>
                                    </p:animEffect>
                                  </p:childTnLst>
                                </p:cTn>
                              </p:par>
                              <p:par>
                                <p:cTn id="43" presetID="22" presetClass="entr" presetSubtype="1" fill="hold" nodeType="withEffect">
                                  <p:stCondLst>
                                    <p:cond delay="0"/>
                                  </p:stCondLst>
                                  <p:childTnLst>
                                    <p:set>
                                      <p:cBhvr>
                                        <p:cTn id="44" dur="1" fill="hold">
                                          <p:stCondLst>
                                            <p:cond delay="0"/>
                                          </p:stCondLst>
                                        </p:cTn>
                                        <p:tgtEl>
                                          <p:spTgt spid="198663"/>
                                        </p:tgtEl>
                                        <p:attrNameLst>
                                          <p:attrName>style.visibility</p:attrName>
                                        </p:attrNameLst>
                                      </p:cBhvr>
                                      <p:to>
                                        <p:strVal val="visible"/>
                                      </p:to>
                                    </p:set>
                                    <p:animEffect transition="in" filter="wipe(up)">
                                      <p:cBhvr>
                                        <p:cTn id="45" dur="1000"/>
                                        <p:tgtEl>
                                          <p:spTgt spid="19866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8671">
                                            <p:txEl>
                                              <p:pRg st="0" end="0"/>
                                            </p:txEl>
                                          </p:spTgt>
                                        </p:tgtEl>
                                        <p:attrNameLst>
                                          <p:attrName>style.visibility</p:attrName>
                                        </p:attrNameLst>
                                      </p:cBhvr>
                                      <p:to>
                                        <p:strVal val="visible"/>
                                      </p:to>
                                    </p:set>
                                    <p:animEffect transition="in" filter="wipe(left)">
                                      <p:cBhvr>
                                        <p:cTn id="50" dur="1000"/>
                                        <p:tgtEl>
                                          <p:spTgt spid="198671">
                                            <p:txEl>
                                              <p:pRg st="0" end="0"/>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98672">
                                            <p:txEl>
                                              <p:pRg st="0" end="0"/>
                                            </p:txEl>
                                          </p:spTgt>
                                        </p:tgtEl>
                                        <p:attrNameLst>
                                          <p:attrName>style.visibility</p:attrName>
                                        </p:attrNameLst>
                                      </p:cBhvr>
                                      <p:to>
                                        <p:strVal val="visible"/>
                                      </p:to>
                                    </p:set>
                                    <p:animEffect transition="in" filter="wipe(left)">
                                      <p:cBhvr>
                                        <p:cTn id="53" dur="1000"/>
                                        <p:tgtEl>
                                          <p:spTgt spid="198672">
                                            <p:txEl>
                                              <p:pRg st="0" end="0"/>
                                            </p:tx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98673"/>
                                        </p:tgtEl>
                                        <p:attrNameLst>
                                          <p:attrName>style.visibility</p:attrName>
                                        </p:attrNameLst>
                                      </p:cBhvr>
                                      <p:to>
                                        <p:strVal val="visible"/>
                                      </p:to>
                                    </p:set>
                                    <p:animEffect transition="in" filter="wipe(left)">
                                      <p:cBhvr>
                                        <p:cTn id="56" dur="1000"/>
                                        <p:tgtEl>
                                          <p:spTgt spid="198673"/>
                                        </p:tgtEl>
                                      </p:cBhvr>
                                    </p:animEffect>
                                  </p:childTnLst>
                                </p:cTn>
                              </p:par>
                              <p:par>
                                <p:cTn id="57" presetID="22" presetClass="entr" presetSubtype="1" fill="hold" nodeType="withEffect">
                                  <p:stCondLst>
                                    <p:cond delay="0"/>
                                  </p:stCondLst>
                                  <p:childTnLst>
                                    <p:set>
                                      <p:cBhvr>
                                        <p:cTn id="58" dur="1" fill="hold">
                                          <p:stCondLst>
                                            <p:cond delay="0"/>
                                          </p:stCondLst>
                                        </p:cTn>
                                        <p:tgtEl>
                                          <p:spTgt spid="198664"/>
                                        </p:tgtEl>
                                        <p:attrNameLst>
                                          <p:attrName>style.visibility</p:attrName>
                                        </p:attrNameLst>
                                      </p:cBhvr>
                                      <p:to>
                                        <p:strVal val="visible"/>
                                      </p:to>
                                    </p:set>
                                    <p:animEffect transition="in" filter="wipe(up)">
                                      <p:cBhvr>
                                        <p:cTn id="59" dur="1000"/>
                                        <p:tgtEl>
                                          <p:spTgt spid="19866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8674">
                                            <p:txEl>
                                              <p:pRg st="0" end="0"/>
                                            </p:txEl>
                                          </p:spTgt>
                                        </p:tgtEl>
                                        <p:attrNameLst>
                                          <p:attrName>style.visibility</p:attrName>
                                        </p:attrNameLst>
                                      </p:cBhvr>
                                      <p:to>
                                        <p:strVal val="visible"/>
                                      </p:to>
                                    </p:set>
                                    <p:animEffect transition="in" filter="wipe(left)">
                                      <p:cBhvr>
                                        <p:cTn id="64" dur="1000"/>
                                        <p:tgtEl>
                                          <p:spTgt spid="198674">
                                            <p:txEl>
                                              <p:pRg st="0" end="0"/>
                                            </p:tx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98676">
                                            <p:txEl>
                                              <p:pRg st="0" end="0"/>
                                            </p:txEl>
                                          </p:spTgt>
                                        </p:tgtEl>
                                        <p:attrNameLst>
                                          <p:attrName>style.visibility</p:attrName>
                                        </p:attrNameLst>
                                      </p:cBhvr>
                                      <p:to>
                                        <p:strVal val="visible"/>
                                      </p:to>
                                    </p:set>
                                    <p:animEffect transition="in" filter="wipe(left)">
                                      <p:cBhvr>
                                        <p:cTn id="67" dur="1000"/>
                                        <p:tgtEl>
                                          <p:spTgt spid="198676">
                                            <p:txEl>
                                              <p:pRg st="0" end="0"/>
                                            </p:tx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8675"/>
                                        </p:tgtEl>
                                        <p:attrNameLst>
                                          <p:attrName>style.visibility</p:attrName>
                                        </p:attrNameLst>
                                      </p:cBhvr>
                                      <p:to>
                                        <p:strVal val="visible"/>
                                      </p:to>
                                    </p:set>
                                    <p:animEffect transition="in" filter="wipe(left)">
                                      <p:cBhvr>
                                        <p:cTn id="70" dur="1000"/>
                                        <p:tgtEl>
                                          <p:spTgt spid="19867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98661"/>
                                        </p:tgtEl>
                                        <p:attrNameLst>
                                          <p:attrName>style.visibility</p:attrName>
                                        </p:attrNameLst>
                                      </p:cBhvr>
                                      <p:to>
                                        <p:strVal val="visible"/>
                                      </p:to>
                                    </p:set>
                                    <p:animEffect transition="in" filter="wipe(left)">
                                      <p:cBhvr>
                                        <p:cTn id="75" dur="1000"/>
                                        <p:tgtEl>
                                          <p:spTgt spid="198661"/>
                                        </p:tgtEl>
                                      </p:cBhvr>
                                    </p:animEffect>
                                  </p:childTnLst>
                                </p:cTn>
                              </p:par>
                              <p:par>
                                <p:cTn id="76" presetID="22" presetClass="entr" presetSubtype="8" fill="hold" nodeType="withEffect">
                                  <p:stCondLst>
                                    <p:cond delay="0"/>
                                  </p:stCondLst>
                                  <p:childTnLst>
                                    <p:set>
                                      <p:cBhvr>
                                        <p:cTn id="77" dur="1" fill="hold">
                                          <p:stCondLst>
                                            <p:cond delay="0"/>
                                          </p:stCondLst>
                                        </p:cTn>
                                        <p:tgtEl>
                                          <p:spTgt spid="198677"/>
                                        </p:tgtEl>
                                        <p:attrNameLst>
                                          <p:attrName>style.visibility</p:attrName>
                                        </p:attrNameLst>
                                      </p:cBhvr>
                                      <p:to>
                                        <p:strVal val="visible"/>
                                      </p:to>
                                    </p:set>
                                    <p:animEffect transition="in" filter="wipe(left)">
                                      <p:cBhvr>
                                        <p:cTn id="78" dur="1000"/>
                                        <p:tgtEl>
                                          <p:spTgt spid="19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animBg="1"/>
      <p:bldP spid="198665" grpId="0" build="p" autoUpdateAnimBg="0"/>
      <p:bldP spid="198666" grpId="0" build="p" autoUpdateAnimBg="0"/>
      <p:bldP spid="198667" grpId="0"/>
      <p:bldP spid="198668" grpId="0" build="p" autoUpdateAnimBg="0"/>
      <p:bldP spid="198669" grpId="0" build="p" autoUpdateAnimBg="0"/>
      <p:bldP spid="198670" grpId="0"/>
      <p:bldP spid="198671" grpId="0" build="p" autoUpdateAnimBg="0"/>
      <p:bldP spid="198672" grpId="0" build="p" autoUpdateAnimBg="0"/>
      <p:bldP spid="198673" grpId="0"/>
      <p:bldP spid="198674" grpId="0" build="p" autoUpdateAnimBg="0"/>
      <p:bldP spid="198675" grpId="0"/>
      <p:bldP spid="198676" grpId="0" build="p" autoUpdateAnimBg="0"/>
      <p:bldP spid="1986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11BD9E8-A1FD-4963-AD1F-8138F3860439}"/>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06499" name="WordArt 3">
            <a:extLst>
              <a:ext uri="{FF2B5EF4-FFF2-40B4-BE49-F238E27FC236}">
                <a16:creationId xmlns:a16="http://schemas.microsoft.com/office/drawing/2014/main" id="{B292263E-76CC-4D2D-84E7-BA2D7229822B}"/>
              </a:ext>
            </a:extLst>
          </p:cNvPr>
          <p:cNvSpPr>
            <a:spLocks noChangeArrowheads="1" noChangeShapeType="1" noTextEdit="1"/>
          </p:cNvSpPr>
          <p:nvPr/>
        </p:nvSpPr>
        <p:spPr bwMode="auto">
          <a:xfrm>
            <a:off x="685800" y="228600"/>
            <a:ext cx="66294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Isaiah 62:2</a:t>
            </a:r>
          </a:p>
        </p:txBody>
      </p:sp>
      <p:sp>
        <p:nvSpPr>
          <p:cNvPr id="106500" name="Rectangle 4">
            <a:extLst>
              <a:ext uri="{FF2B5EF4-FFF2-40B4-BE49-F238E27FC236}">
                <a16:creationId xmlns:a16="http://schemas.microsoft.com/office/drawing/2014/main" id="{6299D70A-0905-4DAE-9308-BB08BCD53756}"/>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6501" name="WordArt 5">
            <a:extLst>
              <a:ext uri="{FF2B5EF4-FFF2-40B4-BE49-F238E27FC236}">
                <a16:creationId xmlns:a16="http://schemas.microsoft.com/office/drawing/2014/main" id="{8910FCF7-116F-4918-ACCD-F4C1C46EF57C}"/>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OT PROPHECY</a:t>
            </a:r>
          </a:p>
        </p:txBody>
      </p:sp>
      <p:pic>
        <p:nvPicPr>
          <p:cNvPr id="106502" name="Picture 6" descr="ED00039_">
            <a:extLst>
              <a:ext uri="{FF2B5EF4-FFF2-40B4-BE49-F238E27FC236}">
                <a16:creationId xmlns:a16="http://schemas.microsoft.com/office/drawing/2014/main" id="{02C2F514-E92C-4B4E-A7DE-E870D5051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06505" name="Rectangle 9">
            <a:extLst>
              <a:ext uri="{FF2B5EF4-FFF2-40B4-BE49-F238E27FC236}">
                <a16:creationId xmlns:a16="http://schemas.microsoft.com/office/drawing/2014/main" id="{96C3A3E4-F8E0-48D5-A4E5-14305B412AD7}"/>
              </a:ext>
            </a:extLst>
          </p:cNvPr>
          <p:cNvSpPr>
            <a:spLocks noChangeArrowheads="1"/>
          </p:cNvSpPr>
          <p:nvPr/>
        </p:nvSpPr>
        <p:spPr bwMode="auto">
          <a:xfrm>
            <a:off x="457200" y="2103438"/>
            <a:ext cx="3276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2400">
                <a:latin typeface="Georgia" panose="02040502050405020303" pitchFamily="18" charset="0"/>
              </a:rPr>
              <a:t>	2  And the Gentiles shall see your righteousness, and all kings your glory. You shall be called by a </a:t>
            </a:r>
            <a:r>
              <a:rPr lang="en-US" altLang="en-US" sz="2400">
                <a:solidFill>
                  <a:srgbClr val="FF0000"/>
                </a:solidFill>
                <a:latin typeface="Georgia" panose="02040502050405020303" pitchFamily="18" charset="0"/>
              </a:rPr>
              <a:t>new name</a:t>
            </a:r>
            <a:r>
              <a:rPr lang="en-US" altLang="en-US" sz="2400">
                <a:latin typeface="Georgia" panose="02040502050405020303" pitchFamily="18" charset="0"/>
              </a:rPr>
              <a:t>, which the mouth of the Lord will name</a:t>
            </a:r>
            <a:endParaRPr lang="en-US" altLang="en-US" sz="2400"/>
          </a:p>
        </p:txBody>
      </p:sp>
      <p:pic>
        <p:nvPicPr>
          <p:cNvPr id="106507" name="Picture 11" descr="Act0214">
            <a:extLst>
              <a:ext uri="{FF2B5EF4-FFF2-40B4-BE49-F238E27FC236}">
                <a16:creationId xmlns:a16="http://schemas.microsoft.com/office/drawing/2014/main" id="{4EE53E8E-3FB7-4C55-B99F-23FC54608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471"/>
          <a:stretch>
            <a:fillRect/>
          </a:stretch>
        </p:blipFill>
        <p:spPr bwMode="auto">
          <a:xfrm>
            <a:off x="4419600" y="2362200"/>
            <a:ext cx="2771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1000" fill="hold"/>
                                        <p:tgtEl>
                                          <p:spTgt spid="106498"/>
                                        </p:tgtEl>
                                        <p:attrNameLst>
                                          <p:attrName>ppt_x</p:attrName>
                                        </p:attrNameLst>
                                      </p:cBhvr>
                                      <p:tavLst>
                                        <p:tav tm="0">
                                          <p:val>
                                            <p:strVal val="0-#ppt_w/2"/>
                                          </p:val>
                                        </p:tav>
                                        <p:tav tm="100000">
                                          <p:val>
                                            <p:strVal val="#ppt_x"/>
                                          </p:val>
                                        </p:tav>
                                      </p:tavLst>
                                    </p:anim>
                                    <p:anim calcmode="lin" valueType="num">
                                      <p:cBhvr additive="base">
                                        <p:cTn id="8" dur="1000" fill="hold"/>
                                        <p:tgtEl>
                                          <p:spTgt spid="10649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6499"/>
                                        </p:tgtEl>
                                        <p:attrNameLst>
                                          <p:attrName>style.visibility</p:attrName>
                                        </p:attrNameLst>
                                      </p:cBhvr>
                                      <p:to>
                                        <p:strVal val="visible"/>
                                      </p:to>
                                    </p:set>
                                    <p:anim calcmode="lin" valueType="num">
                                      <p:cBhvr additive="base">
                                        <p:cTn id="11" dur="1000" fill="hold"/>
                                        <p:tgtEl>
                                          <p:spTgt spid="106499"/>
                                        </p:tgtEl>
                                        <p:attrNameLst>
                                          <p:attrName>ppt_x</p:attrName>
                                        </p:attrNameLst>
                                      </p:cBhvr>
                                      <p:tavLst>
                                        <p:tav tm="0">
                                          <p:val>
                                            <p:strVal val="0-#ppt_w/2"/>
                                          </p:val>
                                        </p:tav>
                                        <p:tav tm="100000">
                                          <p:val>
                                            <p:strVal val="#ppt_x"/>
                                          </p:val>
                                        </p:tav>
                                      </p:tavLst>
                                    </p:anim>
                                    <p:anim calcmode="lin" valueType="num">
                                      <p:cBhvr additive="base">
                                        <p:cTn id="12" dur="1000" fill="hold"/>
                                        <p:tgtEl>
                                          <p:spTgt spid="10649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06500"/>
                                        </p:tgtEl>
                                        <p:attrNameLst>
                                          <p:attrName>style.visibility</p:attrName>
                                        </p:attrNameLst>
                                      </p:cBhvr>
                                      <p:to>
                                        <p:strVal val="visible"/>
                                      </p:to>
                                    </p:set>
                                    <p:anim calcmode="lin" valueType="num">
                                      <p:cBhvr additive="base">
                                        <p:cTn id="16" dur="1000" fill="hold"/>
                                        <p:tgtEl>
                                          <p:spTgt spid="106500"/>
                                        </p:tgtEl>
                                        <p:attrNameLst>
                                          <p:attrName>ppt_x</p:attrName>
                                        </p:attrNameLst>
                                      </p:cBhvr>
                                      <p:tavLst>
                                        <p:tav tm="0">
                                          <p:val>
                                            <p:strVal val="#ppt_x"/>
                                          </p:val>
                                        </p:tav>
                                        <p:tav tm="100000">
                                          <p:val>
                                            <p:strVal val="#ppt_x"/>
                                          </p:val>
                                        </p:tav>
                                      </p:tavLst>
                                    </p:anim>
                                    <p:anim calcmode="lin" valueType="num">
                                      <p:cBhvr additive="base">
                                        <p:cTn id="17" dur="1000" fill="hold"/>
                                        <p:tgtEl>
                                          <p:spTgt spid="106500"/>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06501"/>
                                        </p:tgtEl>
                                        <p:attrNameLst>
                                          <p:attrName>style.visibility</p:attrName>
                                        </p:attrNameLst>
                                      </p:cBhvr>
                                      <p:to>
                                        <p:strVal val="visible"/>
                                      </p:to>
                                    </p:set>
                                    <p:anim calcmode="lin" valueType="num">
                                      <p:cBhvr additive="base">
                                        <p:cTn id="20" dur="1000" fill="hold"/>
                                        <p:tgtEl>
                                          <p:spTgt spid="106501"/>
                                        </p:tgtEl>
                                        <p:attrNameLst>
                                          <p:attrName>ppt_x</p:attrName>
                                        </p:attrNameLst>
                                      </p:cBhvr>
                                      <p:tavLst>
                                        <p:tav tm="0">
                                          <p:val>
                                            <p:strVal val="#ppt_x"/>
                                          </p:val>
                                        </p:tav>
                                        <p:tav tm="100000">
                                          <p:val>
                                            <p:strVal val="#ppt_x"/>
                                          </p:val>
                                        </p:tav>
                                      </p:tavLst>
                                    </p:anim>
                                    <p:anim calcmode="lin" valueType="num">
                                      <p:cBhvr additive="base">
                                        <p:cTn id="21" dur="1000" fill="hold"/>
                                        <p:tgtEl>
                                          <p:spTgt spid="106501"/>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06502"/>
                                        </p:tgtEl>
                                        <p:attrNameLst>
                                          <p:attrName>style.visibility</p:attrName>
                                        </p:attrNameLst>
                                      </p:cBhvr>
                                      <p:to>
                                        <p:strVal val="visible"/>
                                      </p:to>
                                    </p:set>
                                    <p:anim calcmode="lin" valueType="num">
                                      <p:cBhvr>
                                        <p:cTn id="24" dur="500" fill="hold"/>
                                        <p:tgtEl>
                                          <p:spTgt spid="106502"/>
                                        </p:tgtEl>
                                        <p:attrNameLst>
                                          <p:attrName>ppt_w</p:attrName>
                                        </p:attrNameLst>
                                      </p:cBhvr>
                                      <p:tavLst>
                                        <p:tav tm="0">
                                          <p:val>
                                            <p:fltVal val="0"/>
                                          </p:val>
                                        </p:tav>
                                        <p:tav tm="100000">
                                          <p:val>
                                            <p:strVal val="#ppt_w"/>
                                          </p:val>
                                        </p:tav>
                                      </p:tavLst>
                                    </p:anim>
                                    <p:anim calcmode="lin" valueType="num">
                                      <p:cBhvr>
                                        <p:cTn id="25" dur="500" fill="hold"/>
                                        <p:tgtEl>
                                          <p:spTgt spid="106502"/>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6505">
                                            <p:txEl>
                                              <p:pRg st="0" end="0"/>
                                            </p:txEl>
                                          </p:spTgt>
                                        </p:tgtEl>
                                        <p:attrNameLst>
                                          <p:attrName>style.visibility</p:attrName>
                                        </p:attrNameLst>
                                      </p:cBhvr>
                                      <p:to>
                                        <p:strVal val="visible"/>
                                      </p:to>
                                    </p:set>
                                    <p:animEffect transition="in" filter="fade">
                                      <p:cBhvr>
                                        <p:cTn id="29" dur="2000"/>
                                        <p:tgtEl>
                                          <p:spTgt spid="106505">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6507"/>
                                        </p:tgtEl>
                                        <p:attrNameLst>
                                          <p:attrName>style.visibility</p:attrName>
                                        </p:attrNameLst>
                                      </p:cBhvr>
                                      <p:to>
                                        <p:strVal val="visible"/>
                                      </p:to>
                                    </p:set>
                                    <p:animEffect transition="in" filter="fade">
                                      <p:cBhvr>
                                        <p:cTn id="32" dur="2000"/>
                                        <p:tgtEl>
                                          <p:spTgt spid="106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p:bldP spid="106500" grpId="0" animBg="1"/>
      <p:bldP spid="10650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CF5B607-BE0E-4400-9A25-F659CE816398}"/>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08547" name="WordArt 3">
            <a:extLst>
              <a:ext uri="{FF2B5EF4-FFF2-40B4-BE49-F238E27FC236}">
                <a16:creationId xmlns:a16="http://schemas.microsoft.com/office/drawing/2014/main" id="{5F689DF1-D635-40A5-99DE-3806DBEDC286}"/>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Jeremiah 31:31-32</a:t>
            </a:r>
          </a:p>
        </p:txBody>
      </p:sp>
      <p:sp>
        <p:nvSpPr>
          <p:cNvPr id="108548" name="Rectangle 4">
            <a:extLst>
              <a:ext uri="{FF2B5EF4-FFF2-40B4-BE49-F238E27FC236}">
                <a16:creationId xmlns:a16="http://schemas.microsoft.com/office/drawing/2014/main" id="{1B2B377B-DD6C-49FA-B714-2A7B52B5A533}"/>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8549" name="WordArt 5">
            <a:extLst>
              <a:ext uri="{FF2B5EF4-FFF2-40B4-BE49-F238E27FC236}">
                <a16:creationId xmlns:a16="http://schemas.microsoft.com/office/drawing/2014/main" id="{082BCE73-220E-4543-85FA-1DDDA801FCF8}"/>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OT PROPHECY</a:t>
            </a:r>
          </a:p>
        </p:txBody>
      </p:sp>
      <p:pic>
        <p:nvPicPr>
          <p:cNvPr id="108550" name="Picture 6" descr="ED00039_">
            <a:extLst>
              <a:ext uri="{FF2B5EF4-FFF2-40B4-BE49-F238E27FC236}">
                <a16:creationId xmlns:a16="http://schemas.microsoft.com/office/drawing/2014/main" id="{F500AC0C-1DBC-4C1A-843C-BA40EE763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08551" name="Rectangle 7">
            <a:extLst>
              <a:ext uri="{FF2B5EF4-FFF2-40B4-BE49-F238E27FC236}">
                <a16:creationId xmlns:a16="http://schemas.microsoft.com/office/drawing/2014/main" id="{80DA7786-523F-43CB-8364-45687C81BF7F}"/>
              </a:ext>
            </a:extLst>
          </p:cNvPr>
          <p:cNvSpPr>
            <a:spLocks noChangeArrowheads="1"/>
          </p:cNvSpPr>
          <p:nvPr/>
        </p:nvSpPr>
        <p:spPr bwMode="auto">
          <a:xfrm>
            <a:off x="457200" y="1752600"/>
            <a:ext cx="3276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2400">
                <a:latin typeface="Georgia" panose="02040502050405020303" pitchFamily="18" charset="0"/>
              </a:rPr>
              <a:t>	31  Behold, the days are coming, says the Lord, when I will make a </a:t>
            </a:r>
            <a:r>
              <a:rPr lang="en-US" altLang="en-US" sz="2400">
                <a:solidFill>
                  <a:srgbClr val="FF0000"/>
                </a:solidFill>
                <a:latin typeface="Georgia" panose="02040502050405020303" pitchFamily="18" charset="0"/>
              </a:rPr>
              <a:t>new covenant</a:t>
            </a:r>
            <a:r>
              <a:rPr lang="en-US" altLang="en-US" sz="2400">
                <a:latin typeface="Georgia" panose="02040502050405020303" pitchFamily="18" charset="0"/>
              </a:rPr>
              <a:t> with the house of Israel and with the house of Judah, 32  not according to the covenant that I made with their fathers in the day</a:t>
            </a:r>
            <a:endParaRPr lang="en-US" altLang="en-US" sz="2400"/>
          </a:p>
        </p:txBody>
      </p:sp>
      <p:sp>
        <p:nvSpPr>
          <p:cNvPr id="108552" name="Rectangle 8">
            <a:extLst>
              <a:ext uri="{FF2B5EF4-FFF2-40B4-BE49-F238E27FC236}">
                <a16:creationId xmlns:a16="http://schemas.microsoft.com/office/drawing/2014/main" id="{E2E4907B-B04E-4328-B96C-252446B9DAA3}"/>
              </a:ext>
            </a:extLst>
          </p:cNvPr>
          <p:cNvSpPr>
            <a:spLocks noChangeArrowheads="1"/>
          </p:cNvSpPr>
          <p:nvPr/>
        </p:nvSpPr>
        <p:spPr bwMode="auto">
          <a:xfrm>
            <a:off x="4343400" y="1752600"/>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2400">
                <a:latin typeface="Georgia" panose="02040502050405020303" pitchFamily="18" charset="0"/>
              </a:rPr>
              <a:t>that I took them by the hand to lead them out of the land of Egypt, My covenant which they broke, though I was a husband to them, says the Lord.</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1000" fill="hold"/>
                                        <p:tgtEl>
                                          <p:spTgt spid="108546"/>
                                        </p:tgtEl>
                                        <p:attrNameLst>
                                          <p:attrName>ppt_x</p:attrName>
                                        </p:attrNameLst>
                                      </p:cBhvr>
                                      <p:tavLst>
                                        <p:tav tm="0">
                                          <p:val>
                                            <p:strVal val="0-#ppt_w/2"/>
                                          </p:val>
                                        </p:tav>
                                        <p:tav tm="100000">
                                          <p:val>
                                            <p:strVal val="#ppt_x"/>
                                          </p:val>
                                        </p:tav>
                                      </p:tavLst>
                                    </p:anim>
                                    <p:anim calcmode="lin" valueType="num">
                                      <p:cBhvr additive="base">
                                        <p:cTn id="8" dur="1000" fill="hold"/>
                                        <p:tgtEl>
                                          <p:spTgt spid="10854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8547"/>
                                        </p:tgtEl>
                                        <p:attrNameLst>
                                          <p:attrName>style.visibility</p:attrName>
                                        </p:attrNameLst>
                                      </p:cBhvr>
                                      <p:to>
                                        <p:strVal val="visible"/>
                                      </p:to>
                                    </p:set>
                                    <p:anim calcmode="lin" valueType="num">
                                      <p:cBhvr additive="base">
                                        <p:cTn id="11" dur="1000" fill="hold"/>
                                        <p:tgtEl>
                                          <p:spTgt spid="108547"/>
                                        </p:tgtEl>
                                        <p:attrNameLst>
                                          <p:attrName>ppt_x</p:attrName>
                                        </p:attrNameLst>
                                      </p:cBhvr>
                                      <p:tavLst>
                                        <p:tav tm="0">
                                          <p:val>
                                            <p:strVal val="0-#ppt_w/2"/>
                                          </p:val>
                                        </p:tav>
                                        <p:tav tm="100000">
                                          <p:val>
                                            <p:strVal val="#ppt_x"/>
                                          </p:val>
                                        </p:tav>
                                      </p:tavLst>
                                    </p:anim>
                                    <p:anim calcmode="lin" valueType="num">
                                      <p:cBhvr additive="base">
                                        <p:cTn id="12" dur="1000" fill="hold"/>
                                        <p:tgtEl>
                                          <p:spTgt spid="10854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08548"/>
                                        </p:tgtEl>
                                        <p:attrNameLst>
                                          <p:attrName>style.visibility</p:attrName>
                                        </p:attrNameLst>
                                      </p:cBhvr>
                                      <p:to>
                                        <p:strVal val="visible"/>
                                      </p:to>
                                    </p:set>
                                    <p:anim calcmode="lin" valueType="num">
                                      <p:cBhvr additive="base">
                                        <p:cTn id="16" dur="1000" fill="hold"/>
                                        <p:tgtEl>
                                          <p:spTgt spid="108548"/>
                                        </p:tgtEl>
                                        <p:attrNameLst>
                                          <p:attrName>ppt_x</p:attrName>
                                        </p:attrNameLst>
                                      </p:cBhvr>
                                      <p:tavLst>
                                        <p:tav tm="0">
                                          <p:val>
                                            <p:strVal val="#ppt_x"/>
                                          </p:val>
                                        </p:tav>
                                        <p:tav tm="100000">
                                          <p:val>
                                            <p:strVal val="#ppt_x"/>
                                          </p:val>
                                        </p:tav>
                                      </p:tavLst>
                                    </p:anim>
                                    <p:anim calcmode="lin" valueType="num">
                                      <p:cBhvr additive="base">
                                        <p:cTn id="17" dur="1000" fill="hold"/>
                                        <p:tgtEl>
                                          <p:spTgt spid="108548"/>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08549"/>
                                        </p:tgtEl>
                                        <p:attrNameLst>
                                          <p:attrName>style.visibility</p:attrName>
                                        </p:attrNameLst>
                                      </p:cBhvr>
                                      <p:to>
                                        <p:strVal val="visible"/>
                                      </p:to>
                                    </p:set>
                                    <p:anim calcmode="lin" valueType="num">
                                      <p:cBhvr additive="base">
                                        <p:cTn id="20" dur="1000" fill="hold"/>
                                        <p:tgtEl>
                                          <p:spTgt spid="108549"/>
                                        </p:tgtEl>
                                        <p:attrNameLst>
                                          <p:attrName>ppt_x</p:attrName>
                                        </p:attrNameLst>
                                      </p:cBhvr>
                                      <p:tavLst>
                                        <p:tav tm="0">
                                          <p:val>
                                            <p:strVal val="#ppt_x"/>
                                          </p:val>
                                        </p:tav>
                                        <p:tav tm="100000">
                                          <p:val>
                                            <p:strVal val="#ppt_x"/>
                                          </p:val>
                                        </p:tav>
                                      </p:tavLst>
                                    </p:anim>
                                    <p:anim calcmode="lin" valueType="num">
                                      <p:cBhvr additive="base">
                                        <p:cTn id="21" dur="1000" fill="hold"/>
                                        <p:tgtEl>
                                          <p:spTgt spid="108549"/>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08550"/>
                                        </p:tgtEl>
                                        <p:attrNameLst>
                                          <p:attrName>style.visibility</p:attrName>
                                        </p:attrNameLst>
                                      </p:cBhvr>
                                      <p:to>
                                        <p:strVal val="visible"/>
                                      </p:to>
                                    </p:set>
                                    <p:anim calcmode="lin" valueType="num">
                                      <p:cBhvr>
                                        <p:cTn id="24" dur="500" fill="hold"/>
                                        <p:tgtEl>
                                          <p:spTgt spid="108550"/>
                                        </p:tgtEl>
                                        <p:attrNameLst>
                                          <p:attrName>ppt_w</p:attrName>
                                        </p:attrNameLst>
                                      </p:cBhvr>
                                      <p:tavLst>
                                        <p:tav tm="0">
                                          <p:val>
                                            <p:fltVal val="0"/>
                                          </p:val>
                                        </p:tav>
                                        <p:tav tm="100000">
                                          <p:val>
                                            <p:strVal val="#ppt_w"/>
                                          </p:val>
                                        </p:tav>
                                      </p:tavLst>
                                    </p:anim>
                                    <p:anim calcmode="lin" valueType="num">
                                      <p:cBhvr>
                                        <p:cTn id="25" dur="500" fill="hold"/>
                                        <p:tgtEl>
                                          <p:spTgt spid="108550"/>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8551">
                                            <p:txEl>
                                              <p:pRg st="0" end="0"/>
                                            </p:txEl>
                                          </p:spTgt>
                                        </p:tgtEl>
                                        <p:attrNameLst>
                                          <p:attrName>style.visibility</p:attrName>
                                        </p:attrNameLst>
                                      </p:cBhvr>
                                      <p:to>
                                        <p:strVal val="visible"/>
                                      </p:to>
                                    </p:set>
                                    <p:animEffect transition="in" filter="fade">
                                      <p:cBhvr>
                                        <p:cTn id="29" dur="2000"/>
                                        <p:tgtEl>
                                          <p:spTgt spid="108551">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8552">
                                            <p:txEl>
                                              <p:pRg st="0" end="0"/>
                                            </p:txEl>
                                          </p:spTgt>
                                        </p:tgtEl>
                                        <p:attrNameLst>
                                          <p:attrName>style.visibility</p:attrName>
                                        </p:attrNameLst>
                                      </p:cBhvr>
                                      <p:to>
                                        <p:strVal val="visible"/>
                                      </p:to>
                                    </p:set>
                                    <p:animEffect transition="in" filter="fade">
                                      <p:cBhvr>
                                        <p:cTn id="32" dur="2000"/>
                                        <p:tgtEl>
                                          <p:spTgt spid="1085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48" grpId="0" animBg="1"/>
      <p:bldP spid="108551" grpId="0" build="p"/>
      <p:bldP spid="10855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aphicFrame>
        <p:nvGraphicFramePr>
          <p:cNvPr id="112642" name="Group 2">
            <a:extLst>
              <a:ext uri="{FF2B5EF4-FFF2-40B4-BE49-F238E27FC236}">
                <a16:creationId xmlns:a16="http://schemas.microsoft.com/office/drawing/2014/main" id="{7F712A35-66EA-4095-92BD-B797EBBD27A2}"/>
              </a:ext>
            </a:extLst>
          </p:cNvPr>
          <p:cNvGraphicFramePr>
            <a:graphicFrameLocks noGrp="1"/>
          </p:cNvGraphicFramePr>
          <p:nvPr>
            <p:ph type="tbl" idx="1"/>
          </p:nvPr>
        </p:nvGraphicFramePr>
        <p:xfrm>
          <a:off x="0" y="1066800"/>
          <a:ext cx="2209800" cy="5473700"/>
        </p:xfrm>
        <a:graphic>
          <a:graphicData uri="http://schemas.openxmlformats.org/drawingml/2006/table">
            <a:tbl>
              <a:tblPr/>
              <a:tblGrid>
                <a:gridCol w="2209800">
                  <a:extLst>
                    <a:ext uri="{9D8B030D-6E8A-4147-A177-3AD203B41FA5}">
                      <a16:colId xmlns:a16="http://schemas.microsoft.com/office/drawing/2014/main" val="20000"/>
                    </a:ext>
                  </a:extLst>
                </a:gridCol>
              </a:tblGrid>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cs typeface="Arial" charset="0"/>
                        </a:rPr>
                        <a:t>OT Prophecy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tx1"/>
                    </a:solidFill>
                  </a:tcPr>
                </a:tc>
                <a:extLst>
                  <a:ext uri="{0D108BD9-81ED-4DB2-BD59-A6C34878D82A}">
                    <a16:rowId xmlns:a16="http://schemas.microsoft.com/office/drawing/2014/main" val="10000"/>
                  </a:ext>
                </a:extLst>
              </a:tr>
              <a:tr h="1423987">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Isaiah 2:2-3</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Latter days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Lord’s house</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established</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Law go forth from</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Jerusalem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Daniel 2:44</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Days - These Kings</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Everlasting Kingdom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33463">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Joel 2:28-32</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Pour Out Spirit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Jerusalem</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Whoever call - saved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19138">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Isaiah 62:2</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New 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493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cs typeface="Arial" charset="0"/>
                        </a:rPr>
                        <a:t>Jeremiah 31:31-32</a:t>
                      </a:r>
                      <a:endParaRPr kumimoji="0" lang="en-US" sz="16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New Covenant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12695" name="Line 55">
            <a:extLst>
              <a:ext uri="{FF2B5EF4-FFF2-40B4-BE49-F238E27FC236}">
                <a16:creationId xmlns:a16="http://schemas.microsoft.com/office/drawing/2014/main" id="{7B79F450-F97D-4605-99B1-0354424F6569}"/>
              </a:ext>
            </a:extLst>
          </p:cNvPr>
          <p:cNvSpPr>
            <a:spLocks noChangeShapeType="1"/>
          </p:cNvSpPr>
          <p:nvPr/>
        </p:nvSpPr>
        <p:spPr bwMode="auto">
          <a:xfrm>
            <a:off x="2286000" y="4800600"/>
            <a:ext cx="685800" cy="0"/>
          </a:xfrm>
          <a:prstGeom prst="line">
            <a:avLst/>
          </a:prstGeom>
          <a:noFill/>
          <a:ln w="152400">
            <a:solidFill>
              <a:srgbClr val="FF0000"/>
            </a:solidFill>
            <a:round/>
            <a:headEnd/>
            <a:tailEnd type="triangle" w="lg" len="sm"/>
          </a:ln>
          <a:extLst>
            <a:ext uri="{909E8E84-426E-40DD-AFC4-6F175D3DCCD1}">
              <a14:hiddenFill xmlns:a14="http://schemas.microsoft.com/office/drawing/2010/main">
                <a:noFill/>
              </a14:hiddenFill>
            </a:ext>
          </a:extLst>
        </p:spPr>
        <p:txBody>
          <a:bodyPr/>
          <a:lstStyle/>
          <a:p>
            <a:endParaRPr lang="en-US"/>
          </a:p>
        </p:txBody>
      </p:sp>
      <p:sp>
        <p:nvSpPr>
          <p:cNvPr id="112697" name="Line 57">
            <a:extLst>
              <a:ext uri="{FF2B5EF4-FFF2-40B4-BE49-F238E27FC236}">
                <a16:creationId xmlns:a16="http://schemas.microsoft.com/office/drawing/2014/main" id="{757902E7-5FE7-415B-B93F-BB75677F855A}"/>
              </a:ext>
            </a:extLst>
          </p:cNvPr>
          <p:cNvSpPr>
            <a:spLocks noChangeShapeType="1"/>
          </p:cNvSpPr>
          <p:nvPr/>
        </p:nvSpPr>
        <p:spPr bwMode="auto">
          <a:xfrm>
            <a:off x="2286000" y="2514600"/>
            <a:ext cx="685800" cy="0"/>
          </a:xfrm>
          <a:prstGeom prst="line">
            <a:avLst/>
          </a:prstGeom>
          <a:noFill/>
          <a:ln w="152400">
            <a:solidFill>
              <a:srgbClr val="FF0000"/>
            </a:solidFill>
            <a:round/>
            <a:headEnd/>
            <a:tailEnd type="triangle" w="lg" len="sm"/>
          </a:ln>
          <a:extLst>
            <a:ext uri="{909E8E84-426E-40DD-AFC4-6F175D3DCCD1}">
              <a14:hiddenFill xmlns:a14="http://schemas.microsoft.com/office/drawing/2010/main">
                <a:noFill/>
              </a14:hiddenFill>
            </a:ext>
          </a:extLst>
        </p:spPr>
        <p:txBody>
          <a:bodyPr/>
          <a:lstStyle/>
          <a:p>
            <a:endParaRPr lang="en-US"/>
          </a:p>
        </p:txBody>
      </p:sp>
      <p:sp>
        <p:nvSpPr>
          <p:cNvPr id="112700" name="Rectangle 60">
            <a:extLst>
              <a:ext uri="{FF2B5EF4-FFF2-40B4-BE49-F238E27FC236}">
                <a16:creationId xmlns:a16="http://schemas.microsoft.com/office/drawing/2014/main" id="{DA636D30-052D-4414-A893-BC5B901451B6}"/>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12701" name="WordArt 61">
            <a:extLst>
              <a:ext uri="{FF2B5EF4-FFF2-40B4-BE49-F238E27FC236}">
                <a16:creationId xmlns:a16="http://schemas.microsoft.com/office/drawing/2014/main" id="{470CEC41-2F71-4268-9779-ACEEC623261D}"/>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Prophecy &amp; Establishment of the</a:t>
            </a:r>
          </a:p>
        </p:txBody>
      </p:sp>
      <p:sp>
        <p:nvSpPr>
          <p:cNvPr id="112702" name="Rectangle 62">
            <a:extLst>
              <a:ext uri="{FF2B5EF4-FFF2-40B4-BE49-F238E27FC236}">
                <a16:creationId xmlns:a16="http://schemas.microsoft.com/office/drawing/2014/main" id="{216A5183-BE54-48D9-A219-A99959570202}"/>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2703" name="WordArt 63">
            <a:extLst>
              <a:ext uri="{FF2B5EF4-FFF2-40B4-BE49-F238E27FC236}">
                <a16:creationId xmlns:a16="http://schemas.microsoft.com/office/drawing/2014/main" id="{BA136670-7171-4B76-AAE0-CC992D722C62}"/>
              </a:ext>
            </a:extLst>
          </p:cNvPr>
          <p:cNvSpPr>
            <a:spLocks noChangeArrowheads="1" noChangeShapeType="1" noTextEdit="1"/>
          </p:cNvSpPr>
          <p:nvPr/>
        </p:nvSpPr>
        <p:spPr bwMode="auto">
          <a:xfrm rot="5400000">
            <a:off x="5494338" y="3162300"/>
            <a:ext cx="6324600" cy="6096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CHURCH</a:t>
            </a:r>
          </a:p>
        </p:txBody>
      </p:sp>
      <p:sp>
        <p:nvSpPr>
          <p:cNvPr id="112704" name="WordArt 64">
            <a:extLst>
              <a:ext uri="{FF2B5EF4-FFF2-40B4-BE49-F238E27FC236}">
                <a16:creationId xmlns:a16="http://schemas.microsoft.com/office/drawing/2014/main" id="{642FF091-101D-40A1-A63E-0FC19027739C}"/>
              </a:ext>
            </a:extLst>
          </p:cNvPr>
          <p:cNvSpPr>
            <a:spLocks noChangeArrowheads="1" noChangeShapeType="1" noTextEdit="1"/>
          </p:cNvSpPr>
          <p:nvPr/>
        </p:nvSpPr>
        <p:spPr bwMode="auto">
          <a:xfrm rot="487201">
            <a:off x="3352800" y="1752600"/>
            <a:ext cx="3962400" cy="3048000"/>
          </a:xfrm>
          <a:prstGeom prst="rect">
            <a:avLst/>
          </a:prstGeom>
        </p:spPr>
        <p:txBody>
          <a:bodyPr wrap="none" fromWordArt="1">
            <a:prstTxWarp prst="textSlantUp">
              <a:avLst>
                <a:gd name="adj" fmla="val 55556"/>
              </a:avLst>
            </a:prstTxWarp>
          </a:bodyPr>
          <a:lstStyle/>
          <a:p>
            <a:pPr algn="ctr"/>
            <a:r>
              <a:rPr lang="en-US" sz="3600" kern="10">
                <a:ln w="19050">
                  <a:solidFill>
                    <a:srgbClr val="FF0000"/>
                  </a:solidFill>
                  <a:round/>
                  <a:headEnd/>
                  <a:tailEnd/>
                </a:ln>
                <a:solidFill>
                  <a:schemeClr val="bg1"/>
                </a:solidFill>
                <a:latin typeface="Arial Black" panose="020B0A04020102020204" pitchFamily="34" charset="0"/>
              </a:rPr>
              <a:t>When Were</a:t>
            </a:r>
          </a:p>
          <a:p>
            <a:pPr algn="ctr"/>
            <a:r>
              <a:rPr lang="en-US" sz="3600" kern="10">
                <a:ln w="19050">
                  <a:solidFill>
                    <a:srgbClr val="FF0000"/>
                  </a:solidFill>
                  <a:round/>
                  <a:headEnd/>
                  <a:tailEnd/>
                </a:ln>
                <a:solidFill>
                  <a:schemeClr val="bg1"/>
                </a:solidFill>
                <a:latin typeface="Arial Black" panose="020B0A04020102020204" pitchFamily="34" charset="0"/>
              </a:rPr>
              <a:t>These Fulfilled?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2700"/>
                                        </p:tgtEl>
                                        <p:attrNameLst>
                                          <p:attrName>style.visibility</p:attrName>
                                        </p:attrNameLst>
                                      </p:cBhvr>
                                      <p:to>
                                        <p:strVal val="visible"/>
                                      </p:to>
                                    </p:set>
                                    <p:anim calcmode="lin" valueType="num">
                                      <p:cBhvr additive="base">
                                        <p:cTn id="7" dur="1000" fill="hold"/>
                                        <p:tgtEl>
                                          <p:spTgt spid="112700"/>
                                        </p:tgtEl>
                                        <p:attrNameLst>
                                          <p:attrName>ppt_x</p:attrName>
                                        </p:attrNameLst>
                                      </p:cBhvr>
                                      <p:tavLst>
                                        <p:tav tm="0">
                                          <p:val>
                                            <p:strVal val="0-#ppt_w/2"/>
                                          </p:val>
                                        </p:tav>
                                        <p:tav tm="100000">
                                          <p:val>
                                            <p:strVal val="#ppt_x"/>
                                          </p:val>
                                        </p:tav>
                                      </p:tavLst>
                                    </p:anim>
                                    <p:anim calcmode="lin" valueType="num">
                                      <p:cBhvr additive="base">
                                        <p:cTn id="8" dur="1000" fill="hold"/>
                                        <p:tgtEl>
                                          <p:spTgt spid="1127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701"/>
                                        </p:tgtEl>
                                        <p:attrNameLst>
                                          <p:attrName>style.visibility</p:attrName>
                                        </p:attrNameLst>
                                      </p:cBhvr>
                                      <p:to>
                                        <p:strVal val="visible"/>
                                      </p:to>
                                    </p:set>
                                    <p:anim calcmode="lin" valueType="num">
                                      <p:cBhvr additive="base">
                                        <p:cTn id="11" dur="1000" fill="hold"/>
                                        <p:tgtEl>
                                          <p:spTgt spid="112701"/>
                                        </p:tgtEl>
                                        <p:attrNameLst>
                                          <p:attrName>ppt_x</p:attrName>
                                        </p:attrNameLst>
                                      </p:cBhvr>
                                      <p:tavLst>
                                        <p:tav tm="0">
                                          <p:val>
                                            <p:strVal val="0-#ppt_w/2"/>
                                          </p:val>
                                        </p:tav>
                                        <p:tav tm="100000">
                                          <p:val>
                                            <p:strVal val="#ppt_x"/>
                                          </p:val>
                                        </p:tav>
                                      </p:tavLst>
                                    </p:anim>
                                    <p:anim calcmode="lin" valueType="num">
                                      <p:cBhvr additive="base">
                                        <p:cTn id="12" dur="1000" fill="hold"/>
                                        <p:tgtEl>
                                          <p:spTgt spid="11270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12702"/>
                                        </p:tgtEl>
                                        <p:attrNameLst>
                                          <p:attrName>style.visibility</p:attrName>
                                        </p:attrNameLst>
                                      </p:cBhvr>
                                      <p:to>
                                        <p:strVal val="visible"/>
                                      </p:to>
                                    </p:set>
                                    <p:anim calcmode="lin" valueType="num">
                                      <p:cBhvr additive="base">
                                        <p:cTn id="16" dur="1000" fill="hold"/>
                                        <p:tgtEl>
                                          <p:spTgt spid="112702"/>
                                        </p:tgtEl>
                                        <p:attrNameLst>
                                          <p:attrName>ppt_x</p:attrName>
                                        </p:attrNameLst>
                                      </p:cBhvr>
                                      <p:tavLst>
                                        <p:tav tm="0">
                                          <p:val>
                                            <p:strVal val="#ppt_x"/>
                                          </p:val>
                                        </p:tav>
                                        <p:tav tm="100000">
                                          <p:val>
                                            <p:strVal val="#ppt_x"/>
                                          </p:val>
                                        </p:tav>
                                      </p:tavLst>
                                    </p:anim>
                                    <p:anim calcmode="lin" valueType="num">
                                      <p:cBhvr additive="base">
                                        <p:cTn id="17" dur="1000" fill="hold"/>
                                        <p:tgtEl>
                                          <p:spTgt spid="112702"/>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12703"/>
                                        </p:tgtEl>
                                        <p:attrNameLst>
                                          <p:attrName>style.visibility</p:attrName>
                                        </p:attrNameLst>
                                      </p:cBhvr>
                                      <p:to>
                                        <p:strVal val="visible"/>
                                      </p:to>
                                    </p:set>
                                    <p:anim calcmode="lin" valueType="num">
                                      <p:cBhvr additive="base">
                                        <p:cTn id="20" dur="1000" fill="hold"/>
                                        <p:tgtEl>
                                          <p:spTgt spid="112703"/>
                                        </p:tgtEl>
                                        <p:attrNameLst>
                                          <p:attrName>ppt_x</p:attrName>
                                        </p:attrNameLst>
                                      </p:cBhvr>
                                      <p:tavLst>
                                        <p:tav tm="0">
                                          <p:val>
                                            <p:strVal val="#ppt_x"/>
                                          </p:val>
                                        </p:tav>
                                        <p:tav tm="100000">
                                          <p:val>
                                            <p:strVal val="#ppt_x"/>
                                          </p:val>
                                        </p:tav>
                                      </p:tavLst>
                                    </p:anim>
                                    <p:anim calcmode="lin" valueType="num">
                                      <p:cBhvr additive="base">
                                        <p:cTn id="21" dur="1000" fill="hold"/>
                                        <p:tgtEl>
                                          <p:spTgt spid="112703"/>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2642"/>
                                        </p:tgtEl>
                                        <p:attrNameLst>
                                          <p:attrName>style.visibility</p:attrName>
                                        </p:attrNameLst>
                                      </p:cBhvr>
                                      <p:to>
                                        <p:strVal val="visible"/>
                                      </p:to>
                                    </p:set>
                                    <p:animEffect transition="in" filter="wipe(left)">
                                      <p:cBhvr>
                                        <p:cTn id="25" dur="1000"/>
                                        <p:tgtEl>
                                          <p:spTgt spid="1126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12697"/>
                                        </p:tgtEl>
                                        <p:attrNameLst>
                                          <p:attrName>style.visibility</p:attrName>
                                        </p:attrNameLst>
                                      </p:cBhvr>
                                      <p:to>
                                        <p:strVal val="visible"/>
                                      </p:to>
                                    </p:set>
                                    <p:animEffect transition="in" filter="wipe(left)">
                                      <p:cBhvr>
                                        <p:cTn id="30" dur="1000"/>
                                        <p:tgtEl>
                                          <p:spTgt spid="112697"/>
                                        </p:tgtEl>
                                      </p:cBhvr>
                                    </p:animEffect>
                                  </p:childTnLst>
                                </p:cTn>
                              </p:par>
                              <p:par>
                                <p:cTn id="31" presetID="22" presetClass="entr" presetSubtype="8" fill="hold" nodeType="withEffect">
                                  <p:stCondLst>
                                    <p:cond delay="0"/>
                                  </p:stCondLst>
                                  <p:childTnLst>
                                    <p:set>
                                      <p:cBhvr>
                                        <p:cTn id="32" dur="1" fill="hold">
                                          <p:stCondLst>
                                            <p:cond delay="0"/>
                                          </p:stCondLst>
                                        </p:cTn>
                                        <p:tgtEl>
                                          <p:spTgt spid="112695"/>
                                        </p:tgtEl>
                                        <p:attrNameLst>
                                          <p:attrName>style.visibility</p:attrName>
                                        </p:attrNameLst>
                                      </p:cBhvr>
                                      <p:to>
                                        <p:strVal val="visible"/>
                                      </p:to>
                                    </p:set>
                                    <p:animEffect transition="in" filter="wipe(left)">
                                      <p:cBhvr>
                                        <p:cTn id="33" dur="1000"/>
                                        <p:tgtEl>
                                          <p:spTgt spid="112695"/>
                                        </p:tgtEl>
                                      </p:cBhvr>
                                    </p:animEffect>
                                  </p:childTnLst>
                                </p:cTn>
                              </p:par>
                            </p:childTnLst>
                          </p:cTn>
                        </p:par>
                        <p:par>
                          <p:cTn id="34" fill="hold" nodeType="afterGroup">
                            <p:stCondLst>
                              <p:cond delay="1000"/>
                            </p:stCondLst>
                            <p:childTnLst>
                              <p:par>
                                <p:cTn id="35" presetID="22" presetClass="entr" presetSubtype="8" fill="hold" nodeType="afterEffect">
                                  <p:stCondLst>
                                    <p:cond delay="0"/>
                                  </p:stCondLst>
                                  <p:childTnLst>
                                    <p:set>
                                      <p:cBhvr>
                                        <p:cTn id="36" dur="1" fill="hold">
                                          <p:stCondLst>
                                            <p:cond delay="0"/>
                                          </p:stCondLst>
                                        </p:cTn>
                                        <p:tgtEl>
                                          <p:spTgt spid="112704"/>
                                        </p:tgtEl>
                                        <p:attrNameLst>
                                          <p:attrName>style.visibility</p:attrName>
                                        </p:attrNameLst>
                                      </p:cBhvr>
                                      <p:to>
                                        <p:strVal val="visible"/>
                                      </p:to>
                                    </p:set>
                                    <p:animEffect transition="in" filter="wipe(left)">
                                      <p:cBhvr>
                                        <p:cTn id="37" dur="1000"/>
                                        <p:tgtEl>
                                          <p:spTgt spid="112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0" grpId="0" animBg="1"/>
      <p:bldP spid="1127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11679A6C-9489-4CB3-82EE-A21F324BA71B}"/>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13667" name="WordArt 3">
            <a:extLst>
              <a:ext uri="{FF2B5EF4-FFF2-40B4-BE49-F238E27FC236}">
                <a16:creationId xmlns:a16="http://schemas.microsoft.com/office/drawing/2014/main" id="{C70F6611-AFC3-48CB-8A94-82B6A045471D}"/>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Matthew 3:1-3</a:t>
            </a:r>
          </a:p>
        </p:txBody>
      </p:sp>
      <p:sp>
        <p:nvSpPr>
          <p:cNvPr id="113668" name="Rectangle 4">
            <a:extLst>
              <a:ext uri="{FF2B5EF4-FFF2-40B4-BE49-F238E27FC236}">
                <a16:creationId xmlns:a16="http://schemas.microsoft.com/office/drawing/2014/main" id="{2C446C52-7FA3-4C61-A7F6-4EC73FBD92C1}"/>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3669" name="WordArt 5">
            <a:extLst>
              <a:ext uri="{FF2B5EF4-FFF2-40B4-BE49-F238E27FC236}">
                <a16:creationId xmlns:a16="http://schemas.microsoft.com/office/drawing/2014/main" id="{A1395FAF-844F-4F05-9ECC-39DCE4C74B3A}"/>
              </a:ext>
            </a:extLst>
          </p:cNvPr>
          <p:cNvSpPr>
            <a:spLocks noChangeArrowheads="1" noChangeShapeType="1" noTextEdit="1"/>
          </p:cNvSpPr>
          <p:nvPr/>
        </p:nvSpPr>
        <p:spPr bwMode="auto">
          <a:xfrm rot="5400000">
            <a:off x="5480050" y="3041650"/>
            <a:ext cx="6324600" cy="8509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NT GOSPELS</a:t>
            </a:r>
          </a:p>
        </p:txBody>
      </p:sp>
      <p:pic>
        <p:nvPicPr>
          <p:cNvPr id="113670" name="Picture 6" descr="ED00039_">
            <a:extLst>
              <a:ext uri="{FF2B5EF4-FFF2-40B4-BE49-F238E27FC236}">
                <a16:creationId xmlns:a16="http://schemas.microsoft.com/office/drawing/2014/main" id="{4C61953A-570F-4ABB-85C1-B9DEE94E6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13672" name="Rectangle 8">
            <a:extLst>
              <a:ext uri="{FF2B5EF4-FFF2-40B4-BE49-F238E27FC236}">
                <a16:creationId xmlns:a16="http://schemas.microsoft.com/office/drawing/2014/main" id="{F4998D03-98BC-43E9-A241-7DF36A53A855}"/>
              </a:ext>
            </a:extLst>
          </p:cNvPr>
          <p:cNvSpPr>
            <a:spLocks noChangeArrowheads="1"/>
          </p:cNvSpPr>
          <p:nvPr/>
        </p:nvSpPr>
        <p:spPr bwMode="auto">
          <a:xfrm>
            <a:off x="4343400" y="1752600"/>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2400">
                <a:latin typeface="Georgia" panose="02040502050405020303" pitchFamily="18" charset="0"/>
              </a:rPr>
              <a:t> 3  For this is he who was spoken of by the prophet Isaiah, saying: "The voice of one crying in the wilderness: 'Prepare the way of the Lord; Make His paths straight.'</a:t>
            </a:r>
          </a:p>
        </p:txBody>
      </p:sp>
      <p:sp>
        <p:nvSpPr>
          <p:cNvPr id="113673" name="Rectangle 9">
            <a:extLst>
              <a:ext uri="{FF2B5EF4-FFF2-40B4-BE49-F238E27FC236}">
                <a16:creationId xmlns:a16="http://schemas.microsoft.com/office/drawing/2014/main" id="{14D9D722-A24B-4A72-9918-9D7531D9440B}"/>
              </a:ext>
            </a:extLst>
          </p:cNvPr>
          <p:cNvSpPr>
            <a:spLocks noChangeArrowheads="1"/>
          </p:cNvSpPr>
          <p:nvPr/>
        </p:nvSpPr>
        <p:spPr bwMode="auto">
          <a:xfrm>
            <a:off x="533400" y="1752600"/>
            <a:ext cx="3124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400">
                <a:latin typeface="Georgia" panose="02040502050405020303" pitchFamily="18" charset="0"/>
              </a:rPr>
              <a:t>	1  In those days </a:t>
            </a:r>
            <a:r>
              <a:rPr lang="en-US" altLang="en-US" sz="2400">
                <a:solidFill>
                  <a:srgbClr val="FF0000"/>
                </a:solidFill>
                <a:latin typeface="Georgia" panose="02040502050405020303" pitchFamily="18" charset="0"/>
              </a:rPr>
              <a:t>John the Baptist</a:t>
            </a:r>
            <a:r>
              <a:rPr lang="en-US" altLang="en-US" sz="2400">
                <a:latin typeface="Georgia" panose="02040502050405020303" pitchFamily="18" charset="0"/>
              </a:rPr>
              <a:t> came preaching in the wilderness of Judea, 2 and saying, “</a:t>
            </a:r>
            <a:r>
              <a:rPr lang="en-US" altLang="en-US" sz="2400">
                <a:solidFill>
                  <a:srgbClr val="FF0000"/>
                </a:solidFill>
                <a:latin typeface="Georgia" panose="02040502050405020303" pitchFamily="18" charset="0"/>
              </a:rPr>
              <a:t>Repent</a:t>
            </a:r>
            <a:r>
              <a:rPr lang="en-US" altLang="en-US" sz="2400">
                <a:latin typeface="Georgia" panose="02040502050405020303" pitchFamily="18" charset="0"/>
              </a:rPr>
              <a:t> for the </a:t>
            </a:r>
            <a:r>
              <a:rPr lang="en-US" altLang="en-US" sz="2400">
                <a:solidFill>
                  <a:srgbClr val="FF0000"/>
                </a:solidFill>
                <a:latin typeface="Georgia" panose="02040502050405020303" pitchFamily="18" charset="0"/>
              </a:rPr>
              <a:t>kingdom </a:t>
            </a:r>
            <a:r>
              <a:rPr lang="en-US" altLang="en-US" sz="2400">
                <a:latin typeface="Georgia" panose="02040502050405020303" pitchFamily="18" charset="0"/>
              </a:rPr>
              <a:t>of heaven is</a:t>
            </a:r>
            <a:r>
              <a:rPr lang="en-US" altLang="en-US" sz="2400">
                <a:solidFill>
                  <a:srgbClr val="FF0000"/>
                </a:solidFill>
                <a:latin typeface="Georgia" panose="02040502050405020303" pitchFamily="18" charset="0"/>
              </a:rPr>
              <a:t> at hand!” </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1000" fill="hold"/>
                                        <p:tgtEl>
                                          <p:spTgt spid="113666"/>
                                        </p:tgtEl>
                                        <p:attrNameLst>
                                          <p:attrName>ppt_x</p:attrName>
                                        </p:attrNameLst>
                                      </p:cBhvr>
                                      <p:tavLst>
                                        <p:tav tm="0">
                                          <p:val>
                                            <p:strVal val="0-#ppt_w/2"/>
                                          </p:val>
                                        </p:tav>
                                        <p:tav tm="100000">
                                          <p:val>
                                            <p:strVal val="#ppt_x"/>
                                          </p:val>
                                        </p:tav>
                                      </p:tavLst>
                                    </p:anim>
                                    <p:anim calcmode="lin" valueType="num">
                                      <p:cBhvr additive="base">
                                        <p:cTn id="8" dur="1000" fill="hold"/>
                                        <p:tgtEl>
                                          <p:spTgt spid="1136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3667"/>
                                        </p:tgtEl>
                                        <p:attrNameLst>
                                          <p:attrName>style.visibility</p:attrName>
                                        </p:attrNameLst>
                                      </p:cBhvr>
                                      <p:to>
                                        <p:strVal val="visible"/>
                                      </p:to>
                                    </p:set>
                                    <p:anim calcmode="lin" valueType="num">
                                      <p:cBhvr additive="base">
                                        <p:cTn id="11" dur="1000" fill="hold"/>
                                        <p:tgtEl>
                                          <p:spTgt spid="113667"/>
                                        </p:tgtEl>
                                        <p:attrNameLst>
                                          <p:attrName>ppt_x</p:attrName>
                                        </p:attrNameLst>
                                      </p:cBhvr>
                                      <p:tavLst>
                                        <p:tav tm="0">
                                          <p:val>
                                            <p:strVal val="0-#ppt_w/2"/>
                                          </p:val>
                                        </p:tav>
                                        <p:tav tm="100000">
                                          <p:val>
                                            <p:strVal val="#ppt_x"/>
                                          </p:val>
                                        </p:tav>
                                      </p:tavLst>
                                    </p:anim>
                                    <p:anim calcmode="lin" valueType="num">
                                      <p:cBhvr additive="base">
                                        <p:cTn id="12" dur="1000" fill="hold"/>
                                        <p:tgtEl>
                                          <p:spTgt spid="11366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13668"/>
                                        </p:tgtEl>
                                        <p:attrNameLst>
                                          <p:attrName>style.visibility</p:attrName>
                                        </p:attrNameLst>
                                      </p:cBhvr>
                                      <p:to>
                                        <p:strVal val="visible"/>
                                      </p:to>
                                    </p:set>
                                    <p:anim calcmode="lin" valueType="num">
                                      <p:cBhvr additive="base">
                                        <p:cTn id="16" dur="1000" fill="hold"/>
                                        <p:tgtEl>
                                          <p:spTgt spid="113668"/>
                                        </p:tgtEl>
                                        <p:attrNameLst>
                                          <p:attrName>ppt_x</p:attrName>
                                        </p:attrNameLst>
                                      </p:cBhvr>
                                      <p:tavLst>
                                        <p:tav tm="0">
                                          <p:val>
                                            <p:strVal val="#ppt_x"/>
                                          </p:val>
                                        </p:tav>
                                        <p:tav tm="100000">
                                          <p:val>
                                            <p:strVal val="#ppt_x"/>
                                          </p:val>
                                        </p:tav>
                                      </p:tavLst>
                                    </p:anim>
                                    <p:anim calcmode="lin" valueType="num">
                                      <p:cBhvr additive="base">
                                        <p:cTn id="17" dur="1000" fill="hold"/>
                                        <p:tgtEl>
                                          <p:spTgt spid="113668"/>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13669"/>
                                        </p:tgtEl>
                                        <p:attrNameLst>
                                          <p:attrName>style.visibility</p:attrName>
                                        </p:attrNameLst>
                                      </p:cBhvr>
                                      <p:to>
                                        <p:strVal val="visible"/>
                                      </p:to>
                                    </p:set>
                                    <p:anim calcmode="lin" valueType="num">
                                      <p:cBhvr additive="base">
                                        <p:cTn id="20" dur="1000" fill="hold"/>
                                        <p:tgtEl>
                                          <p:spTgt spid="113669"/>
                                        </p:tgtEl>
                                        <p:attrNameLst>
                                          <p:attrName>ppt_x</p:attrName>
                                        </p:attrNameLst>
                                      </p:cBhvr>
                                      <p:tavLst>
                                        <p:tav tm="0">
                                          <p:val>
                                            <p:strVal val="#ppt_x"/>
                                          </p:val>
                                        </p:tav>
                                        <p:tav tm="100000">
                                          <p:val>
                                            <p:strVal val="#ppt_x"/>
                                          </p:val>
                                        </p:tav>
                                      </p:tavLst>
                                    </p:anim>
                                    <p:anim calcmode="lin" valueType="num">
                                      <p:cBhvr additive="base">
                                        <p:cTn id="21" dur="1000" fill="hold"/>
                                        <p:tgtEl>
                                          <p:spTgt spid="113669"/>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13670"/>
                                        </p:tgtEl>
                                        <p:attrNameLst>
                                          <p:attrName>style.visibility</p:attrName>
                                        </p:attrNameLst>
                                      </p:cBhvr>
                                      <p:to>
                                        <p:strVal val="visible"/>
                                      </p:to>
                                    </p:set>
                                    <p:anim calcmode="lin" valueType="num">
                                      <p:cBhvr>
                                        <p:cTn id="24" dur="500" fill="hold"/>
                                        <p:tgtEl>
                                          <p:spTgt spid="113670"/>
                                        </p:tgtEl>
                                        <p:attrNameLst>
                                          <p:attrName>ppt_w</p:attrName>
                                        </p:attrNameLst>
                                      </p:cBhvr>
                                      <p:tavLst>
                                        <p:tav tm="0">
                                          <p:val>
                                            <p:fltVal val="0"/>
                                          </p:val>
                                        </p:tav>
                                        <p:tav tm="100000">
                                          <p:val>
                                            <p:strVal val="#ppt_w"/>
                                          </p:val>
                                        </p:tav>
                                      </p:tavLst>
                                    </p:anim>
                                    <p:anim calcmode="lin" valueType="num">
                                      <p:cBhvr>
                                        <p:cTn id="25" dur="500" fill="hold"/>
                                        <p:tgtEl>
                                          <p:spTgt spid="113670"/>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3673">
                                            <p:txEl>
                                              <p:pRg st="0" end="0"/>
                                            </p:txEl>
                                          </p:spTgt>
                                        </p:tgtEl>
                                        <p:attrNameLst>
                                          <p:attrName>style.visibility</p:attrName>
                                        </p:attrNameLst>
                                      </p:cBhvr>
                                      <p:to>
                                        <p:strVal val="visible"/>
                                      </p:to>
                                    </p:set>
                                    <p:animEffect transition="in" filter="fade">
                                      <p:cBhvr>
                                        <p:cTn id="29" dur="2000"/>
                                        <p:tgtEl>
                                          <p:spTgt spid="113673">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3672">
                                            <p:txEl>
                                              <p:pRg st="0" end="0"/>
                                            </p:txEl>
                                          </p:spTgt>
                                        </p:tgtEl>
                                        <p:attrNameLst>
                                          <p:attrName>style.visibility</p:attrName>
                                        </p:attrNameLst>
                                      </p:cBhvr>
                                      <p:to>
                                        <p:strVal val="visible"/>
                                      </p:to>
                                    </p:set>
                                    <p:animEffect transition="in" filter="fade">
                                      <p:cBhvr>
                                        <p:cTn id="32" dur="2000"/>
                                        <p:tgtEl>
                                          <p:spTgt spid="1136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nimBg="1"/>
      <p:bldP spid="113668" grpId="0" animBg="1"/>
      <p:bldP spid="113672" grpId="0" build="p"/>
      <p:bldP spid="11367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CB9C611-7761-438F-8F77-1B15346E066B}"/>
              </a:ext>
            </a:extLst>
          </p:cNvPr>
          <p:cNvSpPr>
            <a:spLocks noChangeArrowheads="1"/>
          </p:cNvSpPr>
          <p:nvPr/>
        </p:nvSpPr>
        <p:spPr bwMode="auto">
          <a:xfrm>
            <a:off x="0" y="0"/>
            <a:ext cx="8077200" cy="990600"/>
          </a:xfrm>
          <a:prstGeom prst="rect">
            <a:avLst/>
          </a:prstGeom>
          <a:gradFill rotWithShape="0">
            <a:gsLst>
              <a:gs pos="0">
                <a:schemeClr val="bg2"/>
              </a:gs>
              <a:gs pos="50000">
                <a:srgbClr val="FFFFFF"/>
              </a:gs>
              <a:gs pos="100000">
                <a:schemeClr val="bg2"/>
              </a:gs>
            </a:gsLst>
            <a:lin ang="5400000" scaled="1"/>
          </a:gradFill>
          <a:ln w="63500">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114691" name="WordArt 3">
            <a:extLst>
              <a:ext uri="{FF2B5EF4-FFF2-40B4-BE49-F238E27FC236}">
                <a16:creationId xmlns:a16="http://schemas.microsoft.com/office/drawing/2014/main" id="{D9673BA3-1307-42F7-89DC-7B93484A8698}"/>
              </a:ext>
            </a:extLst>
          </p:cNvPr>
          <p:cNvSpPr>
            <a:spLocks noChangeArrowheads="1" noChangeShapeType="1" noTextEdit="1"/>
          </p:cNvSpPr>
          <p:nvPr/>
        </p:nvSpPr>
        <p:spPr bwMode="auto">
          <a:xfrm>
            <a:off x="228600" y="228600"/>
            <a:ext cx="7696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Matthew 4:17</a:t>
            </a:r>
          </a:p>
        </p:txBody>
      </p:sp>
      <p:sp>
        <p:nvSpPr>
          <p:cNvPr id="114692" name="Rectangle 4">
            <a:extLst>
              <a:ext uri="{FF2B5EF4-FFF2-40B4-BE49-F238E27FC236}">
                <a16:creationId xmlns:a16="http://schemas.microsoft.com/office/drawing/2014/main" id="{729435DD-7EB3-4376-8481-BC61246A5707}"/>
              </a:ext>
            </a:extLst>
          </p:cNvPr>
          <p:cNvSpPr>
            <a:spLocks noChangeArrowheads="1"/>
          </p:cNvSpPr>
          <p:nvPr/>
        </p:nvSpPr>
        <p:spPr bwMode="auto">
          <a:xfrm>
            <a:off x="8153400" y="0"/>
            <a:ext cx="977900" cy="6858000"/>
          </a:xfrm>
          <a:prstGeom prst="rect">
            <a:avLst/>
          </a:prstGeom>
          <a:solidFill>
            <a:srgbClr val="000000"/>
          </a:solidFill>
          <a:ln w="635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4693" name="WordArt 5">
            <a:extLst>
              <a:ext uri="{FF2B5EF4-FFF2-40B4-BE49-F238E27FC236}">
                <a16:creationId xmlns:a16="http://schemas.microsoft.com/office/drawing/2014/main" id="{8841E826-20F8-4D02-AECF-86D0AA7A67F7}"/>
              </a:ext>
            </a:extLst>
          </p:cNvPr>
          <p:cNvSpPr>
            <a:spLocks noChangeArrowheads="1" noChangeShapeType="1" noTextEdit="1"/>
          </p:cNvSpPr>
          <p:nvPr/>
        </p:nvSpPr>
        <p:spPr bwMode="auto">
          <a:xfrm rot="5400000">
            <a:off x="5480050" y="3041650"/>
            <a:ext cx="6324600" cy="8509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FFFF"/>
                </a:solidFill>
                <a:latin typeface="Arial Black" panose="020B0A04020102020204" pitchFamily="34" charset="0"/>
              </a:rPr>
              <a:t>NT GOSPELS</a:t>
            </a:r>
          </a:p>
        </p:txBody>
      </p:sp>
      <p:pic>
        <p:nvPicPr>
          <p:cNvPr id="114694" name="Picture 6" descr="ED00039_">
            <a:extLst>
              <a:ext uri="{FF2B5EF4-FFF2-40B4-BE49-F238E27FC236}">
                <a16:creationId xmlns:a16="http://schemas.microsoft.com/office/drawing/2014/main" id="{05D3ECC3-5E9A-47D5-AD5E-9AD996817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7924800" cy="5700713"/>
          </a:xfrm>
          <a:prstGeom prst="rect">
            <a:avLst/>
          </a:prstGeom>
          <a:solidFill>
            <a:schemeClr val="bg1"/>
          </a:solidFill>
          <a:ln w="63500">
            <a:solidFill>
              <a:schemeClr val="tx1"/>
            </a:solidFill>
            <a:miter lim="800000"/>
            <a:headEnd/>
            <a:tailEnd/>
          </a:ln>
        </p:spPr>
      </p:pic>
      <p:sp>
        <p:nvSpPr>
          <p:cNvPr id="114696" name="Rectangle 8">
            <a:extLst>
              <a:ext uri="{FF2B5EF4-FFF2-40B4-BE49-F238E27FC236}">
                <a16:creationId xmlns:a16="http://schemas.microsoft.com/office/drawing/2014/main" id="{B0C34FA1-33E6-40C4-A9AA-A60757489FB3}"/>
              </a:ext>
            </a:extLst>
          </p:cNvPr>
          <p:cNvSpPr>
            <a:spLocks noChangeArrowheads="1"/>
          </p:cNvSpPr>
          <p:nvPr/>
        </p:nvSpPr>
        <p:spPr bwMode="auto">
          <a:xfrm>
            <a:off x="762000" y="2286000"/>
            <a:ext cx="2895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400">
                <a:latin typeface="Georgia" panose="02040502050405020303" pitchFamily="18" charset="0"/>
              </a:rPr>
              <a:t>	17 From that time </a:t>
            </a:r>
            <a:r>
              <a:rPr lang="en-US" altLang="en-US" sz="2400">
                <a:solidFill>
                  <a:srgbClr val="FF0000"/>
                </a:solidFill>
                <a:latin typeface="Georgia" panose="02040502050405020303" pitchFamily="18" charset="0"/>
              </a:rPr>
              <a:t>Jesus </a:t>
            </a:r>
            <a:r>
              <a:rPr lang="en-US" altLang="en-US" sz="2400">
                <a:latin typeface="Georgia" panose="02040502050405020303" pitchFamily="18" charset="0"/>
              </a:rPr>
              <a:t>began to preach and to say, “</a:t>
            </a:r>
            <a:r>
              <a:rPr lang="en-US" altLang="en-US" sz="2400">
                <a:solidFill>
                  <a:srgbClr val="FF0000"/>
                </a:solidFill>
                <a:latin typeface="Georgia" panose="02040502050405020303" pitchFamily="18" charset="0"/>
              </a:rPr>
              <a:t>Repent </a:t>
            </a:r>
            <a:r>
              <a:rPr lang="en-US" altLang="en-US" sz="2400">
                <a:latin typeface="Georgia" panose="02040502050405020303" pitchFamily="18" charset="0"/>
              </a:rPr>
              <a:t>for the </a:t>
            </a:r>
            <a:r>
              <a:rPr lang="en-US" altLang="en-US" sz="2400">
                <a:solidFill>
                  <a:srgbClr val="FF0000"/>
                </a:solidFill>
                <a:latin typeface="Georgia" panose="02040502050405020303" pitchFamily="18" charset="0"/>
              </a:rPr>
              <a:t>kingdom </a:t>
            </a:r>
            <a:r>
              <a:rPr lang="en-US" altLang="en-US" sz="2400">
                <a:latin typeface="Georgia" panose="02040502050405020303" pitchFamily="18" charset="0"/>
              </a:rPr>
              <a:t>of heaven is</a:t>
            </a:r>
            <a:r>
              <a:rPr lang="en-US" altLang="en-US" sz="2400">
                <a:solidFill>
                  <a:srgbClr val="FF0000"/>
                </a:solidFill>
                <a:latin typeface="Georgia" panose="02040502050405020303" pitchFamily="18" charset="0"/>
              </a:rPr>
              <a:t> at hand.”</a:t>
            </a:r>
          </a:p>
        </p:txBody>
      </p:sp>
      <p:pic>
        <p:nvPicPr>
          <p:cNvPr id="114699" name="Picture 11" descr="Jesus_teaching2">
            <a:extLst>
              <a:ext uri="{FF2B5EF4-FFF2-40B4-BE49-F238E27FC236}">
                <a16:creationId xmlns:a16="http://schemas.microsoft.com/office/drawing/2014/main" id="{AA991172-D826-4831-966C-83503FFFC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40000"/>
            <a:ext cx="2057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1000" fill="hold"/>
                                        <p:tgtEl>
                                          <p:spTgt spid="114690"/>
                                        </p:tgtEl>
                                        <p:attrNameLst>
                                          <p:attrName>ppt_x</p:attrName>
                                        </p:attrNameLst>
                                      </p:cBhvr>
                                      <p:tavLst>
                                        <p:tav tm="0">
                                          <p:val>
                                            <p:strVal val="0-#ppt_w/2"/>
                                          </p:val>
                                        </p:tav>
                                        <p:tav tm="100000">
                                          <p:val>
                                            <p:strVal val="#ppt_x"/>
                                          </p:val>
                                        </p:tav>
                                      </p:tavLst>
                                    </p:anim>
                                    <p:anim calcmode="lin" valueType="num">
                                      <p:cBhvr additive="base">
                                        <p:cTn id="8" dur="1000" fill="hold"/>
                                        <p:tgtEl>
                                          <p:spTgt spid="11469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4691"/>
                                        </p:tgtEl>
                                        <p:attrNameLst>
                                          <p:attrName>style.visibility</p:attrName>
                                        </p:attrNameLst>
                                      </p:cBhvr>
                                      <p:to>
                                        <p:strVal val="visible"/>
                                      </p:to>
                                    </p:set>
                                    <p:anim calcmode="lin" valueType="num">
                                      <p:cBhvr additive="base">
                                        <p:cTn id="11" dur="1000" fill="hold"/>
                                        <p:tgtEl>
                                          <p:spTgt spid="114691"/>
                                        </p:tgtEl>
                                        <p:attrNameLst>
                                          <p:attrName>ppt_x</p:attrName>
                                        </p:attrNameLst>
                                      </p:cBhvr>
                                      <p:tavLst>
                                        <p:tav tm="0">
                                          <p:val>
                                            <p:strVal val="0-#ppt_w/2"/>
                                          </p:val>
                                        </p:tav>
                                        <p:tav tm="100000">
                                          <p:val>
                                            <p:strVal val="#ppt_x"/>
                                          </p:val>
                                        </p:tav>
                                      </p:tavLst>
                                    </p:anim>
                                    <p:anim calcmode="lin" valueType="num">
                                      <p:cBhvr additive="base">
                                        <p:cTn id="12" dur="1000" fill="hold"/>
                                        <p:tgtEl>
                                          <p:spTgt spid="11469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14692"/>
                                        </p:tgtEl>
                                        <p:attrNameLst>
                                          <p:attrName>style.visibility</p:attrName>
                                        </p:attrNameLst>
                                      </p:cBhvr>
                                      <p:to>
                                        <p:strVal val="visible"/>
                                      </p:to>
                                    </p:set>
                                    <p:anim calcmode="lin" valueType="num">
                                      <p:cBhvr additive="base">
                                        <p:cTn id="16" dur="1000" fill="hold"/>
                                        <p:tgtEl>
                                          <p:spTgt spid="114692"/>
                                        </p:tgtEl>
                                        <p:attrNameLst>
                                          <p:attrName>ppt_x</p:attrName>
                                        </p:attrNameLst>
                                      </p:cBhvr>
                                      <p:tavLst>
                                        <p:tav tm="0">
                                          <p:val>
                                            <p:strVal val="#ppt_x"/>
                                          </p:val>
                                        </p:tav>
                                        <p:tav tm="100000">
                                          <p:val>
                                            <p:strVal val="#ppt_x"/>
                                          </p:val>
                                        </p:tav>
                                      </p:tavLst>
                                    </p:anim>
                                    <p:anim calcmode="lin" valueType="num">
                                      <p:cBhvr additive="base">
                                        <p:cTn id="17" dur="1000" fill="hold"/>
                                        <p:tgtEl>
                                          <p:spTgt spid="114692"/>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14693"/>
                                        </p:tgtEl>
                                        <p:attrNameLst>
                                          <p:attrName>style.visibility</p:attrName>
                                        </p:attrNameLst>
                                      </p:cBhvr>
                                      <p:to>
                                        <p:strVal val="visible"/>
                                      </p:to>
                                    </p:set>
                                    <p:anim calcmode="lin" valueType="num">
                                      <p:cBhvr additive="base">
                                        <p:cTn id="20" dur="1000" fill="hold"/>
                                        <p:tgtEl>
                                          <p:spTgt spid="114693"/>
                                        </p:tgtEl>
                                        <p:attrNameLst>
                                          <p:attrName>ppt_x</p:attrName>
                                        </p:attrNameLst>
                                      </p:cBhvr>
                                      <p:tavLst>
                                        <p:tav tm="0">
                                          <p:val>
                                            <p:strVal val="#ppt_x"/>
                                          </p:val>
                                        </p:tav>
                                        <p:tav tm="100000">
                                          <p:val>
                                            <p:strVal val="#ppt_x"/>
                                          </p:val>
                                        </p:tav>
                                      </p:tavLst>
                                    </p:anim>
                                    <p:anim calcmode="lin" valueType="num">
                                      <p:cBhvr additive="base">
                                        <p:cTn id="21" dur="1000" fill="hold"/>
                                        <p:tgtEl>
                                          <p:spTgt spid="114693"/>
                                        </p:tgtEl>
                                        <p:attrNameLst>
                                          <p:attrName>ppt_y</p:attrName>
                                        </p:attrNameLst>
                                      </p:cBhvr>
                                      <p:tavLst>
                                        <p:tav tm="0">
                                          <p:val>
                                            <p:strVal val="0-#ppt_h/2"/>
                                          </p:val>
                                        </p:tav>
                                        <p:tav tm="100000">
                                          <p:val>
                                            <p:strVal val="#ppt_y"/>
                                          </p:val>
                                        </p:tav>
                                      </p:tavLst>
                                    </p:anim>
                                  </p:childTnLst>
                                </p:cTn>
                              </p:par>
                              <p:par>
                                <p:cTn id="22" presetID="17" presetClass="entr" presetSubtype="10" fill="hold" nodeType="withEffect">
                                  <p:stCondLst>
                                    <p:cond delay="0"/>
                                  </p:stCondLst>
                                  <p:childTnLst>
                                    <p:set>
                                      <p:cBhvr>
                                        <p:cTn id="23" dur="1" fill="hold">
                                          <p:stCondLst>
                                            <p:cond delay="0"/>
                                          </p:stCondLst>
                                        </p:cTn>
                                        <p:tgtEl>
                                          <p:spTgt spid="114694"/>
                                        </p:tgtEl>
                                        <p:attrNameLst>
                                          <p:attrName>style.visibility</p:attrName>
                                        </p:attrNameLst>
                                      </p:cBhvr>
                                      <p:to>
                                        <p:strVal val="visible"/>
                                      </p:to>
                                    </p:set>
                                    <p:anim calcmode="lin" valueType="num">
                                      <p:cBhvr>
                                        <p:cTn id="24" dur="500" fill="hold"/>
                                        <p:tgtEl>
                                          <p:spTgt spid="114694"/>
                                        </p:tgtEl>
                                        <p:attrNameLst>
                                          <p:attrName>ppt_w</p:attrName>
                                        </p:attrNameLst>
                                      </p:cBhvr>
                                      <p:tavLst>
                                        <p:tav tm="0">
                                          <p:val>
                                            <p:fltVal val="0"/>
                                          </p:val>
                                        </p:tav>
                                        <p:tav tm="100000">
                                          <p:val>
                                            <p:strVal val="#ppt_w"/>
                                          </p:val>
                                        </p:tav>
                                      </p:tavLst>
                                    </p:anim>
                                    <p:anim calcmode="lin" valueType="num">
                                      <p:cBhvr>
                                        <p:cTn id="25" dur="500" fill="hold"/>
                                        <p:tgtEl>
                                          <p:spTgt spid="114694"/>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4696">
                                            <p:txEl>
                                              <p:pRg st="0" end="0"/>
                                            </p:txEl>
                                          </p:spTgt>
                                        </p:tgtEl>
                                        <p:attrNameLst>
                                          <p:attrName>style.visibility</p:attrName>
                                        </p:attrNameLst>
                                      </p:cBhvr>
                                      <p:to>
                                        <p:strVal val="visible"/>
                                      </p:to>
                                    </p:set>
                                    <p:animEffect transition="in" filter="fade">
                                      <p:cBhvr>
                                        <p:cTn id="29" dur="2000"/>
                                        <p:tgtEl>
                                          <p:spTgt spid="11469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4699"/>
                                        </p:tgtEl>
                                        <p:attrNameLst>
                                          <p:attrName>style.visibility</p:attrName>
                                        </p:attrNameLst>
                                      </p:cBhvr>
                                      <p:to>
                                        <p:strVal val="visible"/>
                                      </p:to>
                                    </p:set>
                                    <p:animEffect transition="in" filter="fade">
                                      <p:cBhvr>
                                        <p:cTn id="32" dur="2000"/>
                                        <p:tgtEl>
                                          <p:spTgt spid="114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692" grpId="0" animBg="1"/>
      <p:bldP spid="114696"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TotalTime>
  <Words>2948</Words>
  <Application>Microsoft Office PowerPoint</Application>
  <PresentationFormat>On-screen Show (4:3)</PresentationFormat>
  <Paragraphs>705</Paragraphs>
  <Slides>40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Georgia</vt:lpstr>
      <vt:lpstr>Wingdings</vt:lpstr>
      <vt:lpstr>Arial Black</vt:lpstr>
      <vt:lpstr>Times New Roman</vt:lpstr>
      <vt:lpstr>Plump MT</vt:lpstr>
      <vt:lpstr>Palatino Linotype</vt:lpstr>
      <vt:lpstr>Wingdings 2</vt:lpstr>
      <vt:lpstr>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Downtown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Chapter Two</dc:title>
  <dc:creator>Kevin D.  Maxey</dc:creator>
  <cp:lastModifiedBy>Steven Rudd</cp:lastModifiedBy>
  <cp:revision>49</cp:revision>
  <dcterms:created xsi:type="dcterms:W3CDTF">2004-09-26T03:03:36Z</dcterms:created>
  <dcterms:modified xsi:type="dcterms:W3CDTF">2020-01-12T19:49:53Z</dcterms:modified>
</cp:coreProperties>
</file>